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883013418662549E-2"/>
          <c:y val="3.0172414724051994E-2"/>
          <c:w val="0.95324017574687525"/>
          <c:h val="0.777399716677354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Лист1!$A$27</c:f>
              <c:strCache>
                <c:ptCount val="1"/>
                <c:pt idx="0">
                  <c:v>Максимально допустимое переходное сопротивление, Ом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Лист1!$B$26:$KY$26</c:f>
              <c:strCache>
                <c:ptCount val="310"/>
                <c:pt idx="0">
                  <c:v>-</c:v>
                </c:pt>
                <c:pt idx="1">
                  <c:v>100 тыс.</c:v>
                </c:pt>
                <c:pt idx="2">
                  <c:v>200 тыс.</c:v>
                </c:pt>
                <c:pt idx="3">
                  <c:v>300 тыс.</c:v>
                </c:pt>
                <c:pt idx="4">
                  <c:v>400 тыс.</c:v>
                </c:pt>
                <c:pt idx="5">
                  <c:v>500 тыс.</c:v>
                </c:pt>
                <c:pt idx="6">
                  <c:v>600 тыс.</c:v>
                </c:pt>
                <c:pt idx="7">
                  <c:v>700 тыс.</c:v>
                </c:pt>
                <c:pt idx="8">
                  <c:v>800 тыс.</c:v>
                </c:pt>
                <c:pt idx="9">
                  <c:v>900 тыс.</c:v>
                </c:pt>
                <c:pt idx="10">
                  <c:v>1,0 млн.</c:v>
                </c:pt>
                <c:pt idx="11">
                  <c:v>1,1 млн.</c:v>
                </c:pt>
                <c:pt idx="12">
                  <c:v>1,2 млн.</c:v>
                </c:pt>
                <c:pt idx="13">
                  <c:v>1,3 млн.</c:v>
                </c:pt>
                <c:pt idx="14">
                  <c:v>1,4 млн.</c:v>
                </c:pt>
                <c:pt idx="15">
                  <c:v>1,5 млн.</c:v>
                </c:pt>
                <c:pt idx="16">
                  <c:v>1,6 млн.</c:v>
                </c:pt>
                <c:pt idx="17">
                  <c:v>1,7 млн.</c:v>
                </c:pt>
                <c:pt idx="18">
                  <c:v>1,8 млн.</c:v>
                </c:pt>
                <c:pt idx="19">
                  <c:v>1,9 млн.</c:v>
                </c:pt>
                <c:pt idx="20">
                  <c:v>2,0 млн.</c:v>
                </c:pt>
                <c:pt idx="21">
                  <c:v>2,1 млн.</c:v>
                </c:pt>
                <c:pt idx="22">
                  <c:v>2,2 млн.</c:v>
                </c:pt>
                <c:pt idx="23">
                  <c:v>2,3 млн.</c:v>
                </c:pt>
                <c:pt idx="24">
                  <c:v>2,4 млн.</c:v>
                </c:pt>
                <c:pt idx="25">
                  <c:v>2,5 млн.</c:v>
                </c:pt>
                <c:pt idx="26">
                  <c:v>2,6 млн.</c:v>
                </c:pt>
                <c:pt idx="27">
                  <c:v>2,7 млн.</c:v>
                </c:pt>
                <c:pt idx="28">
                  <c:v>2,8 млн.</c:v>
                </c:pt>
                <c:pt idx="29">
                  <c:v>2,9 млн.</c:v>
                </c:pt>
                <c:pt idx="30">
                  <c:v>3,0 млн.</c:v>
                </c:pt>
                <c:pt idx="31">
                  <c:v>3,1 млн.</c:v>
                </c:pt>
                <c:pt idx="32">
                  <c:v>3,2 млн.</c:v>
                </c:pt>
                <c:pt idx="33">
                  <c:v>3,3 млн.</c:v>
                </c:pt>
                <c:pt idx="34">
                  <c:v>3,4 млн.</c:v>
                </c:pt>
                <c:pt idx="35">
                  <c:v>3,5 млн.</c:v>
                </c:pt>
                <c:pt idx="36">
                  <c:v>3,6 млн.</c:v>
                </c:pt>
                <c:pt idx="37">
                  <c:v>3,7 млн.</c:v>
                </c:pt>
                <c:pt idx="38">
                  <c:v>3,8 млн.</c:v>
                </c:pt>
                <c:pt idx="39">
                  <c:v>3,9 млн.</c:v>
                </c:pt>
                <c:pt idx="40">
                  <c:v>4,0 млн.</c:v>
                </c:pt>
                <c:pt idx="41">
                  <c:v>4,1 млн.</c:v>
                </c:pt>
                <c:pt idx="42">
                  <c:v>4,2 млн.</c:v>
                </c:pt>
                <c:pt idx="43">
                  <c:v>4,3 млн.</c:v>
                </c:pt>
                <c:pt idx="44">
                  <c:v>4,4 млн.</c:v>
                </c:pt>
                <c:pt idx="45">
                  <c:v>4,5 млн.</c:v>
                </c:pt>
                <c:pt idx="46">
                  <c:v>4,6 млн.</c:v>
                </c:pt>
                <c:pt idx="47">
                  <c:v>4,7 млн.</c:v>
                </c:pt>
                <c:pt idx="48">
                  <c:v>4,8 млн.</c:v>
                </c:pt>
                <c:pt idx="49">
                  <c:v>4,9 млн.</c:v>
                </c:pt>
                <c:pt idx="50">
                  <c:v>5,0 млн.</c:v>
                </c:pt>
                <c:pt idx="51">
                  <c:v>5,1 млн.</c:v>
                </c:pt>
                <c:pt idx="52">
                  <c:v>5,2 млн.</c:v>
                </c:pt>
                <c:pt idx="53">
                  <c:v>5,3 млн.</c:v>
                </c:pt>
                <c:pt idx="54">
                  <c:v>5,4 млн.</c:v>
                </c:pt>
                <c:pt idx="55">
                  <c:v>5,5 млн.</c:v>
                </c:pt>
                <c:pt idx="56">
                  <c:v>5,6 млн.</c:v>
                </c:pt>
                <c:pt idx="57">
                  <c:v>5,7 млн.</c:v>
                </c:pt>
                <c:pt idx="58">
                  <c:v>5,8 млн.</c:v>
                </c:pt>
                <c:pt idx="59">
                  <c:v>5,9 млн.</c:v>
                </c:pt>
                <c:pt idx="60">
                  <c:v>6,0 млн.</c:v>
                </c:pt>
                <c:pt idx="61">
                  <c:v>6,1 млн.</c:v>
                </c:pt>
                <c:pt idx="62">
                  <c:v>6,2 млн.</c:v>
                </c:pt>
                <c:pt idx="63">
                  <c:v>6,3 млн.</c:v>
                </c:pt>
                <c:pt idx="64">
                  <c:v>6,4 млн.</c:v>
                </c:pt>
                <c:pt idx="65">
                  <c:v>6,5 млн.</c:v>
                </c:pt>
                <c:pt idx="66">
                  <c:v>6,6 млн.</c:v>
                </c:pt>
                <c:pt idx="67">
                  <c:v>6,7 млн.</c:v>
                </c:pt>
                <c:pt idx="68">
                  <c:v>6,8 млн.</c:v>
                </c:pt>
                <c:pt idx="69">
                  <c:v>6,9 млн.</c:v>
                </c:pt>
                <c:pt idx="70">
                  <c:v>7,0 млн.</c:v>
                </c:pt>
                <c:pt idx="71">
                  <c:v>7,1 млн.</c:v>
                </c:pt>
                <c:pt idx="72">
                  <c:v>7,2 млн.</c:v>
                </c:pt>
                <c:pt idx="73">
                  <c:v>7,3 млн.</c:v>
                </c:pt>
                <c:pt idx="74">
                  <c:v>7,4 млн.</c:v>
                </c:pt>
                <c:pt idx="75">
                  <c:v>7,5 млн.</c:v>
                </c:pt>
                <c:pt idx="76">
                  <c:v>7,6 млн.</c:v>
                </c:pt>
                <c:pt idx="77">
                  <c:v>7,7 млн.</c:v>
                </c:pt>
                <c:pt idx="78">
                  <c:v>7,8 млн.</c:v>
                </c:pt>
                <c:pt idx="79">
                  <c:v>7,9 млн.</c:v>
                </c:pt>
                <c:pt idx="80">
                  <c:v>8,0 млн.</c:v>
                </c:pt>
                <c:pt idx="81">
                  <c:v>8,1 млн.</c:v>
                </c:pt>
                <c:pt idx="82">
                  <c:v>8,2 млн.</c:v>
                </c:pt>
                <c:pt idx="83">
                  <c:v>8,3 млн.</c:v>
                </c:pt>
                <c:pt idx="84">
                  <c:v>8,4 млн.</c:v>
                </c:pt>
                <c:pt idx="85">
                  <c:v>8,5 млн.</c:v>
                </c:pt>
                <c:pt idx="86">
                  <c:v>8,6 млн.</c:v>
                </c:pt>
                <c:pt idx="87">
                  <c:v>8,7 млн.</c:v>
                </c:pt>
                <c:pt idx="88">
                  <c:v>8,8 млн.</c:v>
                </c:pt>
                <c:pt idx="89">
                  <c:v>8,9 млн.</c:v>
                </c:pt>
                <c:pt idx="90">
                  <c:v>9,0 млн.</c:v>
                </c:pt>
                <c:pt idx="91">
                  <c:v>9,1 млн.</c:v>
                </c:pt>
                <c:pt idx="92">
                  <c:v>9,2 млн.</c:v>
                </c:pt>
                <c:pt idx="93">
                  <c:v>9,3 млн.</c:v>
                </c:pt>
                <c:pt idx="94">
                  <c:v>9,4 млн.</c:v>
                </c:pt>
                <c:pt idx="95">
                  <c:v>9,5 млн.</c:v>
                </c:pt>
                <c:pt idx="96">
                  <c:v>9,6 млн.</c:v>
                </c:pt>
                <c:pt idx="97">
                  <c:v>9,7 млн.</c:v>
                </c:pt>
                <c:pt idx="98">
                  <c:v>9,8 млн.</c:v>
                </c:pt>
                <c:pt idx="99">
                  <c:v>9,9 млн.</c:v>
                </c:pt>
                <c:pt idx="100">
                  <c:v>10,0 млн.</c:v>
                </c:pt>
                <c:pt idx="101">
                  <c:v>10,1 млн.</c:v>
                </c:pt>
                <c:pt idx="102">
                  <c:v>10,2 млн.</c:v>
                </c:pt>
                <c:pt idx="103">
                  <c:v>10,3 млн.</c:v>
                </c:pt>
                <c:pt idx="104">
                  <c:v>10,4 млн.</c:v>
                </c:pt>
                <c:pt idx="105">
                  <c:v>10,5 млн.</c:v>
                </c:pt>
                <c:pt idx="106">
                  <c:v>10,6 млн.</c:v>
                </c:pt>
                <c:pt idx="107">
                  <c:v>10,7 млн.</c:v>
                </c:pt>
                <c:pt idx="108">
                  <c:v>10,8 млн.</c:v>
                </c:pt>
                <c:pt idx="109">
                  <c:v>10,9 млн.</c:v>
                </c:pt>
                <c:pt idx="110">
                  <c:v>11,0 млн.</c:v>
                </c:pt>
                <c:pt idx="111">
                  <c:v>11,1 млн.</c:v>
                </c:pt>
                <c:pt idx="112">
                  <c:v>11,2 млн.</c:v>
                </c:pt>
                <c:pt idx="113">
                  <c:v>11,3 млн.</c:v>
                </c:pt>
                <c:pt idx="114">
                  <c:v>11,4 млн.</c:v>
                </c:pt>
                <c:pt idx="115">
                  <c:v>11,5 млн.</c:v>
                </c:pt>
                <c:pt idx="116">
                  <c:v>11,6 млн.</c:v>
                </c:pt>
                <c:pt idx="117">
                  <c:v>11,7 млн.</c:v>
                </c:pt>
                <c:pt idx="118">
                  <c:v>11,8 млн.</c:v>
                </c:pt>
                <c:pt idx="119">
                  <c:v>11,9 млн.</c:v>
                </c:pt>
                <c:pt idx="120">
                  <c:v>12,0 млн.</c:v>
                </c:pt>
                <c:pt idx="121">
                  <c:v>12,1 млн.</c:v>
                </c:pt>
                <c:pt idx="122">
                  <c:v>12,2 млн.</c:v>
                </c:pt>
                <c:pt idx="123">
                  <c:v>12,3 млн.</c:v>
                </c:pt>
                <c:pt idx="124">
                  <c:v>12,4 млн.</c:v>
                </c:pt>
                <c:pt idx="125">
                  <c:v>12,5 млн.</c:v>
                </c:pt>
                <c:pt idx="126">
                  <c:v>12,6 млн.</c:v>
                </c:pt>
                <c:pt idx="127">
                  <c:v>12,7 млн.</c:v>
                </c:pt>
                <c:pt idx="128">
                  <c:v>12,8 млн.</c:v>
                </c:pt>
                <c:pt idx="129">
                  <c:v>12,9 млн.</c:v>
                </c:pt>
                <c:pt idx="130">
                  <c:v>13,0 млн.</c:v>
                </c:pt>
                <c:pt idx="131">
                  <c:v>13,1 млн.</c:v>
                </c:pt>
                <c:pt idx="132">
                  <c:v>13,2 млн.</c:v>
                </c:pt>
                <c:pt idx="133">
                  <c:v>13,3 млн.</c:v>
                </c:pt>
                <c:pt idx="134">
                  <c:v>13,4 млн.</c:v>
                </c:pt>
                <c:pt idx="135">
                  <c:v>13,5 млн.</c:v>
                </c:pt>
                <c:pt idx="136">
                  <c:v>13,6 млн.</c:v>
                </c:pt>
                <c:pt idx="137">
                  <c:v>13,7 млн.</c:v>
                </c:pt>
                <c:pt idx="138">
                  <c:v>13,8 млн.</c:v>
                </c:pt>
                <c:pt idx="139">
                  <c:v>13,9 млн.</c:v>
                </c:pt>
                <c:pt idx="140">
                  <c:v>14,0 млн.</c:v>
                </c:pt>
                <c:pt idx="141">
                  <c:v>14,1 млн.</c:v>
                </c:pt>
                <c:pt idx="142">
                  <c:v>14,2 млн.</c:v>
                </c:pt>
                <c:pt idx="143">
                  <c:v>14,3 млн.</c:v>
                </c:pt>
                <c:pt idx="144">
                  <c:v>14,4 млн.</c:v>
                </c:pt>
                <c:pt idx="145">
                  <c:v>14,5 млн.</c:v>
                </c:pt>
                <c:pt idx="146">
                  <c:v>14,6 млн.</c:v>
                </c:pt>
                <c:pt idx="147">
                  <c:v>14,7 млн.</c:v>
                </c:pt>
                <c:pt idx="148">
                  <c:v>14,8 млн.</c:v>
                </c:pt>
                <c:pt idx="149">
                  <c:v>14,9 млн.</c:v>
                </c:pt>
                <c:pt idx="150">
                  <c:v>15,0 млн.</c:v>
                </c:pt>
                <c:pt idx="151">
                  <c:v>15,1 млн.</c:v>
                </c:pt>
                <c:pt idx="152">
                  <c:v>15,2 млн.</c:v>
                </c:pt>
                <c:pt idx="153">
                  <c:v>15,3 млн.</c:v>
                </c:pt>
                <c:pt idx="154">
                  <c:v>15,4 млн.</c:v>
                </c:pt>
                <c:pt idx="155">
                  <c:v>15,5 млн.</c:v>
                </c:pt>
                <c:pt idx="156">
                  <c:v>15,6 млн.</c:v>
                </c:pt>
                <c:pt idx="157">
                  <c:v>15,7 млн.</c:v>
                </c:pt>
                <c:pt idx="158">
                  <c:v>15,8 млн.</c:v>
                </c:pt>
                <c:pt idx="159">
                  <c:v>15,9 млн.</c:v>
                </c:pt>
                <c:pt idx="160">
                  <c:v>16,0 млн.</c:v>
                </c:pt>
                <c:pt idx="161">
                  <c:v>16,1 млн.</c:v>
                </c:pt>
                <c:pt idx="162">
                  <c:v>16,2 млн.</c:v>
                </c:pt>
                <c:pt idx="163">
                  <c:v>16,3 млн.</c:v>
                </c:pt>
                <c:pt idx="164">
                  <c:v>16,4 млн.</c:v>
                </c:pt>
                <c:pt idx="165">
                  <c:v>16,5 млн.</c:v>
                </c:pt>
                <c:pt idx="166">
                  <c:v>16,6 млн.</c:v>
                </c:pt>
                <c:pt idx="167">
                  <c:v>16,7 млн.</c:v>
                </c:pt>
                <c:pt idx="168">
                  <c:v>16,8 млн.</c:v>
                </c:pt>
                <c:pt idx="169">
                  <c:v>16,9 млн.</c:v>
                </c:pt>
                <c:pt idx="170">
                  <c:v>17,0 млн.</c:v>
                </c:pt>
                <c:pt idx="171">
                  <c:v>17,1 млн.</c:v>
                </c:pt>
                <c:pt idx="172">
                  <c:v>17,2 млн.</c:v>
                </c:pt>
                <c:pt idx="173">
                  <c:v>17,3 млн.</c:v>
                </c:pt>
                <c:pt idx="174">
                  <c:v>17,4 млн.</c:v>
                </c:pt>
                <c:pt idx="175">
                  <c:v>17,5 млн.</c:v>
                </c:pt>
                <c:pt idx="176">
                  <c:v>17,6 млн.</c:v>
                </c:pt>
                <c:pt idx="177">
                  <c:v>17,7 млн.</c:v>
                </c:pt>
                <c:pt idx="178">
                  <c:v>17,8 млн.</c:v>
                </c:pt>
                <c:pt idx="179">
                  <c:v>17,9 млн.</c:v>
                </c:pt>
                <c:pt idx="180">
                  <c:v>18,0 млн.</c:v>
                </c:pt>
                <c:pt idx="181">
                  <c:v>18,1 млн.</c:v>
                </c:pt>
                <c:pt idx="182">
                  <c:v>18,2 млн.</c:v>
                </c:pt>
                <c:pt idx="183">
                  <c:v>18,3 млн.</c:v>
                </c:pt>
                <c:pt idx="184">
                  <c:v>18,4 млн.</c:v>
                </c:pt>
                <c:pt idx="185">
                  <c:v>18,5 млн.</c:v>
                </c:pt>
                <c:pt idx="186">
                  <c:v>18,6 млн.</c:v>
                </c:pt>
                <c:pt idx="187">
                  <c:v>18,7 млн.</c:v>
                </c:pt>
                <c:pt idx="188">
                  <c:v>18,8 млн.</c:v>
                </c:pt>
                <c:pt idx="189">
                  <c:v>18,9 млн.</c:v>
                </c:pt>
                <c:pt idx="190">
                  <c:v>19,0 млн.</c:v>
                </c:pt>
                <c:pt idx="191">
                  <c:v>19,1 млн.</c:v>
                </c:pt>
                <c:pt idx="192">
                  <c:v>19,2 млн.</c:v>
                </c:pt>
                <c:pt idx="193">
                  <c:v>19,3 млн.</c:v>
                </c:pt>
                <c:pt idx="194">
                  <c:v>19,4 млн.</c:v>
                </c:pt>
                <c:pt idx="195">
                  <c:v>19,5 млн.</c:v>
                </c:pt>
                <c:pt idx="196">
                  <c:v>19,6 млн.</c:v>
                </c:pt>
                <c:pt idx="197">
                  <c:v>19,7 млн.</c:v>
                </c:pt>
                <c:pt idx="198">
                  <c:v>19,8 млн.</c:v>
                </c:pt>
                <c:pt idx="199">
                  <c:v>19,9 млн.</c:v>
                </c:pt>
                <c:pt idx="200">
                  <c:v>20,0 млн.</c:v>
                </c:pt>
                <c:pt idx="201">
                  <c:v>20,1 млн.</c:v>
                </c:pt>
                <c:pt idx="202">
                  <c:v>20,2 млн.</c:v>
                </c:pt>
                <c:pt idx="203">
                  <c:v>20,3 млн.</c:v>
                </c:pt>
                <c:pt idx="204">
                  <c:v>20,4 млн.</c:v>
                </c:pt>
                <c:pt idx="205">
                  <c:v>20,5 млн.</c:v>
                </c:pt>
                <c:pt idx="206">
                  <c:v>20,6 млн.</c:v>
                </c:pt>
                <c:pt idx="207">
                  <c:v>20,7 млн.</c:v>
                </c:pt>
                <c:pt idx="208">
                  <c:v>20,8 млн.</c:v>
                </c:pt>
                <c:pt idx="209">
                  <c:v>20,9 млн.</c:v>
                </c:pt>
                <c:pt idx="210">
                  <c:v>21,0 млн.</c:v>
                </c:pt>
                <c:pt idx="211">
                  <c:v>21,1 млн.</c:v>
                </c:pt>
                <c:pt idx="212">
                  <c:v>21,2 млн.</c:v>
                </c:pt>
                <c:pt idx="213">
                  <c:v>21,3 млн.</c:v>
                </c:pt>
                <c:pt idx="214">
                  <c:v>21,4 млн.</c:v>
                </c:pt>
                <c:pt idx="215">
                  <c:v>21,5 млн.</c:v>
                </c:pt>
                <c:pt idx="216">
                  <c:v>21,6 млн.</c:v>
                </c:pt>
                <c:pt idx="217">
                  <c:v>21,7 млн.</c:v>
                </c:pt>
                <c:pt idx="218">
                  <c:v>21,8 млн.</c:v>
                </c:pt>
                <c:pt idx="219">
                  <c:v>21,9 млн.</c:v>
                </c:pt>
                <c:pt idx="220">
                  <c:v>22,0 млн.</c:v>
                </c:pt>
                <c:pt idx="221">
                  <c:v>22,1 млн.</c:v>
                </c:pt>
                <c:pt idx="222">
                  <c:v>22,2 млн.</c:v>
                </c:pt>
                <c:pt idx="223">
                  <c:v>22,3 млн.</c:v>
                </c:pt>
                <c:pt idx="224">
                  <c:v>22,4 млн.</c:v>
                </c:pt>
                <c:pt idx="225">
                  <c:v>22,5 млн.</c:v>
                </c:pt>
                <c:pt idx="226">
                  <c:v>22,6 млн.</c:v>
                </c:pt>
                <c:pt idx="227">
                  <c:v>22,7 млн.</c:v>
                </c:pt>
                <c:pt idx="228">
                  <c:v>22,8 млн.</c:v>
                </c:pt>
                <c:pt idx="229">
                  <c:v>22,9 млн.</c:v>
                </c:pt>
                <c:pt idx="230">
                  <c:v>23,0 млн.</c:v>
                </c:pt>
                <c:pt idx="231">
                  <c:v>23,1 млн.</c:v>
                </c:pt>
                <c:pt idx="232">
                  <c:v>23,2 млн.</c:v>
                </c:pt>
                <c:pt idx="233">
                  <c:v>23,3 млн.</c:v>
                </c:pt>
                <c:pt idx="234">
                  <c:v>23,4 млн.</c:v>
                </c:pt>
                <c:pt idx="235">
                  <c:v>23,5 млн.</c:v>
                </c:pt>
                <c:pt idx="236">
                  <c:v>23,6 млн.</c:v>
                </c:pt>
                <c:pt idx="237">
                  <c:v>23,7 млн.</c:v>
                </c:pt>
                <c:pt idx="238">
                  <c:v>23,8 млн.</c:v>
                </c:pt>
                <c:pt idx="239">
                  <c:v>23,9 млн.</c:v>
                </c:pt>
                <c:pt idx="240">
                  <c:v>24,0 млн.</c:v>
                </c:pt>
                <c:pt idx="241">
                  <c:v>24,1 млн.</c:v>
                </c:pt>
                <c:pt idx="242">
                  <c:v>24,2 млн.</c:v>
                </c:pt>
                <c:pt idx="243">
                  <c:v>24,3 млн.</c:v>
                </c:pt>
                <c:pt idx="244">
                  <c:v>24,4 млн.</c:v>
                </c:pt>
                <c:pt idx="245">
                  <c:v>24,5 млн.</c:v>
                </c:pt>
                <c:pt idx="246">
                  <c:v>24,6 млн.</c:v>
                </c:pt>
                <c:pt idx="247">
                  <c:v>24,7 млн.</c:v>
                </c:pt>
                <c:pt idx="248">
                  <c:v>24,8 млн.</c:v>
                </c:pt>
                <c:pt idx="249">
                  <c:v>24,9 млн.</c:v>
                </c:pt>
                <c:pt idx="250">
                  <c:v>25,0 млн.</c:v>
                </c:pt>
                <c:pt idx="251">
                  <c:v>25,1 млн.</c:v>
                </c:pt>
                <c:pt idx="252">
                  <c:v>25,2 млн.</c:v>
                </c:pt>
                <c:pt idx="253">
                  <c:v>25,3 млн.</c:v>
                </c:pt>
                <c:pt idx="254">
                  <c:v>25,4 млн.</c:v>
                </c:pt>
                <c:pt idx="255">
                  <c:v>25,5 млн.</c:v>
                </c:pt>
                <c:pt idx="256">
                  <c:v>25,6 млн.</c:v>
                </c:pt>
                <c:pt idx="257">
                  <c:v>25,7 млн.</c:v>
                </c:pt>
                <c:pt idx="258">
                  <c:v>25,8 млн.</c:v>
                </c:pt>
                <c:pt idx="259">
                  <c:v>25,9 млн.</c:v>
                </c:pt>
                <c:pt idx="260">
                  <c:v>26,0 млн.</c:v>
                </c:pt>
                <c:pt idx="261">
                  <c:v>26,1 млн.</c:v>
                </c:pt>
                <c:pt idx="262">
                  <c:v>26,2 млн.</c:v>
                </c:pt>
                <c:pt idx="263">
                  <c:v>26,3 млн.</c:v>
                </c:pt>
                <c:pt idx="264">
                  <c:v>26,4 млн.</c:v>
                </c:pt>
                <c:pt idx="265">
                  <c:v>26,5 млн.</c:v>
                </c:pt>
                <c:pt idx="266">
                  <c:v>26,6 млн.</c:v>
                </c:pt>
                <c:pt idx="267">
                  <c:v>26,7 млн.</c:v>
                </c:pt>
                <c:pt idx="268">
                  <c:v>26,8 млн.</c:v>
                </c:pt>
                <c:pt idx="269">
                  <c:v>26,9 млн.</c:v>
                </c:pt>
                <c:pt idx="270">
                  <c:v>27,0 млн.</c:v>
                </c:pt>
                <c:pt idx="271">
                  <c:v>27,1 млн.</c:v>
                </c:pt>
                <c:pt idx="272">
                  <c:v>27,2 млн.</c:v>
                </c:pt>
                <c:pt idx="273">
                  <c:v>27,3 млн.</c:v>
                </c:pt>
                <c:pt idx="274">
                  <c:v>27,4 млн.</c:v>
                </c:pt>
                <c:pt idx="275">
                  <c:v>27,5 млн.</c:v>
                </c:pt>
                <c:pt idx="276">
                  <c:v>27,6 млн.</c:v>
                </c:pt>
                <c:pt idx="277">
                  <c:v>27,7 млн.</c:v>
                </c:pt>
                <c:pt idx="278">
                  <c:v>27,8 млн.</c:v>
                </c:pt>
                <c:pt idx="279">
                  <c:v>27,9 млн.</c:v>
                </c:pt>
                <c:pt idx="280">
                  <c:v>28,0 млн.</c:v>
                </c:pt>
                <c:pt idx="281">
                  <c:v>28,1 млн.</c:v>
                </c:pt>
                <c:pt idx="282">
                  <c:v>28,2 млн.</c:v>
                </c:pt>
                <c:pt idx="283">
                  <c:v>28,3 млн.</c:v>
                </c:pt>
                <c:pt idx="284">
                  <c:v>28,4 млн.</c:v>
                </c:pt>
                <c:pt idx="285">
                  <c:v>28,5 млн.</c:v>
                </c:pt>
                <c:pt idx="286">
                  <c:v>28,6 млн.</c:v>
                </c:pt>
                <c:pt idx="287">
                  <c:v>28,7 млн.</c:v>
                </c:pt>
                <c:pt idx="288">
                  <c:v>28,8 млн.</c:v>
                </c:pt>
                <c:pt idx="289">
                  <c:v>28,9 млн.</c:v>
                </c:pt>
                <c:pt idx="290">
                  <c:v>29,0 млн.</c:v>
                </c:pt>
                <c:pt idx="291">
                  <c:v>29,1 млн.</c:v>
                </c:pt>
                <c:pt idx="292">
                  <c:v>29,2 млн.</c:v>
                </c:pt>
                <c:pt idx="293">
                  <c:v>29,3 млн.</c:v>
                </c:pt>
                <c:pt idx="294">
                  <c:v>29,4 млн.</c:v>
                </c:pt>
                <c:pt idx="295">
                  <c:v>29,5 млн.</c:v>
                </c:pt>
                <c:pt idx="296">
                  <c:v>29,6 млн.</c:v>
                </c:pt>
                <c:pt idx="297">
                  <c:v>29,7 млн.</c:v>
                </c:pt>
                <c:pt idx="298">
                  <c:v>29,8 млн.</c:v>
                </c:pt>
                <c:pt idx="299">
                  <c:v>29,9 млн.</c:v>
                </c:pt>
                <c:pt idx="300">
                  <c:v>30,0 млн.</c:v>
                </c:pt>
                <c:pt idx="301">
                  <c:v>30,1 млн.</c:v>
                </c:pt>
                <c:pt idx="302">
                  <c:v>30,2 млн.</c:v>
                </c:pt>
                <c:pt idx="303">
                  <c:v>30,3 млн.</c:v>
                </c:pt>
                <c:pt idx="304">
                  <c:v>30,4 млн.</c:v>
                </c:pt>
                <c:pt idx="305">
                  <c:v>30,5 млн.</c:v>
                </c:pt>
                <c:pt idx="306">
                  <c:v>30,6 млн.</c:v>
                </c:pt>
                <c:pt idx="307">
                  <c:v>30,7 млн.</c:v>
                </c:pt>
                <c:pt idx="308">
                  <c:v>30,8 млн.</c:v>
                </c:pt>
                <c:pt idx="309">
                  <c:v>30,9 млн.</c:v>
                </c:pt>
              </c:strCache>
            </c:strRef>
          </c:cat>
          <c:val>
            <c:numRef>
              <c:f>Лист1!$B$27:$KY$27</c:f>
              <c:numCache>
                <c:formatCode>General</c:formatCode>
                <c:ptCount val="31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0.5</c:v>
                </c:pt>
                <c:pt idx="100">
                  <c:v>0.5</c:v>
                </c:pt>
                <c:pt idx="101">
                  <c:v>0.5</c:v>
                </c:pt>
                <c:pt idx="102">
                  <c:v>0.5</c:v>
                </c:pt>
                <c:pt idx="103">
                  <c:v>0.5</c:v>
                </c:pt>
                <c:pt idx="104">
                  <c:v>0.5</c:v>
                </c:pt>
                <c:pt idx="105">
                  <c:v>0.5</c:v>
                </c:pt>
                <c:pt idx="106">
                  <c:v>0.5</c:v>
                </c:pt>
                <c:pt idx="107">
                  <c:v>0.5</c:v>
                </c:pt>
                <c:pt idx="108">
                  <c:v>0.5</c:v>
                </c:pt>
                <c:pt idx="109">
                  <c:v>0.5</c:v>
                </c:pt>
                <c:pt idx="110">
                  <c:v>0.5</c:v>
                </c:pt>
                <c:pt idx="111">
                  <c:v>0.5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0.5</c:v>
                </c:pt>
                <c:pt idx="117">
                  <c:v>0.5</c:v>
                </c:pt>
                <c:pt idx="118">
                  <c:v>0.5</c:v>
                </c:pt>
                <c:pt idx="119">
                  <c:v>0.5</c:v>
                </c:pt>
                <c:pt idx="120">
                  <c:v>0.5</c:v>
                </c:pt>
                <c:pt idx="121">
                  <c:v>0.5</c:v>
                </c:pt>
                <c:pt idx="122">
                  <c:v>0.5</c:v>
                </c:pt>
                <c:pt idx="123">
                  <c:v>0.5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0.5</c:v>
                </c:pt>
                <c:pt idx="128">
                  <c:v>0.5</c:v>
                </c:pt>
                <c:pt idx="129">
                  <c:v>0.5</c:v>
                </c:pt>
                <c:pt idx="130">
                  <c:v>0.5</c:v>
                </c:pt>
                <c:pt idx="131">
                  <c:v>0.5</c:v>
                </c:pt>
                <c:pt idx="132">
                  <c:v>0.5</c:v>
                </c:pt>
                <c:pt idx="133">
                  <c:v>0.5</c:v>
                </c:pt>
                <c:pt idx="134">
                  <c:v>0.5</c:v>
                </c:pt>
                <c:pt idx="135">
                  <c:v>0.5</c:v>
                </c:pt>
                <c:pt idx="136">
                  <c:v>0.5</c:v>
                </c:pt>
                <c:pt idx="137">
                  <c:v>0.5</c:v>
                </c:pt>
                <c:pt idx="138">
                  <c:v>0.5</c:v>
                </c:pt>
                <c:pt idx="139">
                  <c:v>0.5</c:v>
                </c:pt>
                <c:pt idx="140">
                  <c:v>0.5</c:v>
                </c:pt>
                <c:pt idx="141">
                  <c:v>0.5</c:v>
                </c:pt>
                <c:pt idx="142">
                  <c:v>0.5</c:v>
                </c:pt>
                <c:pt idx="143">
                  <c:v>0.5</c:v>
                </c:pt>
                <c:pt idx="144">
                  <c:v>0.5</c:v>
                </c:pt>
                <c:pt idx="145">
                  <c:v>0.5</c:v>
                </c:pt>
                <c:pt idx="146">
                  <c:v>0.5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0.5</c:v>
                </c:pt>
                <c:pt idx="156">
                  <c:v>0.5</c:v>
                </c:pt>
                <c:pt idx="157">
                  <c:v>0.5</c:v>
                </c:pt>
                <c:pt idx="158">
                  <c:v>0.5</c:v>
                </c:pt>
                <c:pt idx="159">
                  <c:v>0.5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0.5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0.5</c:v>
                </c:pt>
                <c:pt idx="181">
                  <c:v>0.5</c:v>
                </c:pt>
                <c:pt idx="182">
                  <c:v>0.5</c:v>
                </c:pt>
                <c:pt idx="183">
                  <c:v>0.5</c:v>
                </c:pt>
                <c:pt idx="184">
                  <c:v>0.5</c:v>
                </c:pt>
                <c:pt idx="185">
                  <c:v>0.5</c:v>
                </c:pt>
                <c:pt idx="186">
                  <c:v>0.5</c:v>
                </c:pt>
                <c:pt idx="187">
                  <c:v>0.5</c:v>
                </c:pt>
                <c:pt idx="188">
                  <c:v>0.5</c:v>
                </c:pt>
                <c:pt idx="189">
                  <c:v>0.5</c:v>
                </c:pt>
                <c:pt idx="190">
                  <c:v>0.5</c:v>
                </c:pt>
                <c:pt idx="191">
                  <c:v>0.5</c:v>
                </c:pt>
                <c:pt idx="192">
                  <c:v>0.5</c:v>
                </c:pt>
                <c:pt idx="193">
                  <c:v>0.5</c:v>
                </c:pt>
                <c:pt idx="194">
                  <c:v>0.5</c:v>
                </c:pt>
                <c:pt idx="195">
                  <c:v>0.5</c:v>
                </c:pt>
                <c:pt idx="196">
                  <c:v>0.5</c:v>
                </c:pt>
                <c:pt idx="197">
                  <c:v>0.5</c:v>
                </c:pt>
                <c:pt idx="198">
                  <c:v>0.5</c:v>
                </c:pt>
                <c:pt idx="199">
                  <c:v>0.5</c:v>
                </c:pt>
                <c:pt idx="200">
                  <c:v>0.5</c:v>
                </c:pt>
                <c:pt idx="201">
                  <c:v>0.5</c:v>
                </c:pt>
                <c:pt idx="202">
                  <c:v>0.5</c:v>
                </c:pt>
                <c:pt idx="203">
                  <c:v>0.5</c:v>
                </c:pt>
                <c:pt idx="204">
                  <c:v>0.5</c:v>
                </c:pt>
                <c:pt idx="205">
                  <c:v>0.5</c:v>
                </c:pt>
                <c:pt idx="206">
                  <c:v>0.5</c:v>
                </c:pt>
                <c:pt idx="207">
                  <c:v>0.5</c:v>
                </c:pt>
                <c:pt idx="208">
                  <c:v>0.5</c:v>
                </c:pt>
                <c:pt idx="209">
                  <c:v>0.5</c:v>
                </c:pt>
                <c:pt idx="210">
                  <c:v>0.5</c:v>
                </c:pt>
                <c:pt idx="211">
                  <c:v>0.5</c:v>
                </c:pt>
                <c:pt idx="212">
                  <c:v>0.5</c:v>
                </c:pt>
                <c:pt idx="213">
                  <c:v>0.5</c:v>
                </c:pt>
                <c:pt idx="214">
                  <c:v>0.5</c:v>
                </c:pt>
                <c:pt idx="215">
                  <c:v>0.5</c:v>
                </c:pt>
                <c:pt idx="216">
                  <c:v>0.5</c:v>
                </c:pt>
                <c:pt idx="217">
                  <c:v>0.5</c:v>
                </c:pt>
                <c:pt idx="218">
                  <c:v>0.5</c:v>
                </c:pt>
                <c:pt idx="219">
                  <c:v>0.5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0.5</c:v>
                </c:pt>
                <c:pt idx="224">
                  <c:v>0.5</c:v>
                </c:pt>
                <c:pt idx="225">
                  <c:v>0.5</c:v>
                </c:pt>
                <c:pt idx="226">
                  <c:v>0.5</c:v>
                </c:pt>
                <c:pt idx="227">
                  <c:v>0.5</c:v>
                </c:pt>
                <c:pt idx="228">
                  <c:v>0.5</c:v>
                </c:pt>
                <c:pt idx="229">
                  <c:v>0.5</c:v>
                </c:pt>
                <c:pt idx="230">
                  <c:v>0.5</c:v>
                </c:pt>
                <c:pt idx="231">
                  <c:v>0.5</c:v>
                </c:pt>
                <c:pt idx="232">
                  <c:v>0.5</c:v>
                </c:pt>
                <c:pt idx="233">
                  <c:v>0.5</c:v>
                </c:pt>
                <c:pt idx="234">
                  <c:v>0.5</c:v>
                </c:pt>
                <c:pt idx="235">
                  <c:v>0.5</c:v>
                </c:pt>
                <c:pt idx="236">
                  <c:v>0.5</c:v>
                </c:pt>
                <c:pt idx="237">
                  <c:v>0.5</c:v>
                </c:pt>
                <c:pt idx="238">
                  <c:v>0.5</c:v>
                </c:pt>
                <c:pt idx="239">
                  <c:v>0.5</c:v>
                </c:pt>
                <c:pt idx="240">
                  <c:v>0.5</c:v>
                </c:pt>
                <c:pt idx="241">
                  <c:v>0.5</c:v>
                </c:pt>
                <c:pt idx="242">
                  <c:v>0.5</c:v>
                </c:pt>
                <c:pt idx="243">
                  <c:v>0.5</c:v>
                </c:pt>
                <c:pt idx="244">
                  <c:v>0.5</c:v>
                </c:pt>
                <c:pt idx="245">
                  <c:v>0.5</c:v>
                </c:pt>
                <c:pt idx="246">
                  <c:v>0.5</c:v>
                </c:pt>
                <c:pt idx="247">
                  <c:v>0.5</c:v>
                </c:pt>
                <c:pt idx="248">
                  <c:v>0.5</c:v>
                </c:pt>
                <c:pt idx="249">
                  <c:v>0.5</c:v>
                </c:pt>
                <c:pt idx="250">
                  <c:v>0.5</c:v>
                </c:pt>
                <c:pt idx="251">
                  <c:v>0.5</c:v>
                </c:pt>
                <c:pt idx="252">
                  <c:v>0.5</c:v>
                </c:pt>
                <c:pt idx="253">
                  <c:v>0.5</c:v>
                </c:pt>
                <c:pt idx="254">
                  <c:v>0.5</c:v>
                </c:pt>
                <c:pt idx="255">
                  <c:v>0.5</c:v>
                </c:pt>
                <c:pt idx="256">
                  <c:v>0.5</c:v>
                </c:pt>
                <c:pt idx="257">
                  <c:v>0.5</c:v>
                </c:pt>
                <c:pt idx="258">
                  <c:v>0.5</c:v>
                </c:pt>
                <c:pt idx="259">
                  <c:v>0.5</c:v>
                </c:pt>
                <c:pt idx="260">
                  <c:v>0.5</c:v>
                </c:pt>
                <c:pt idx="261">
                  <c:v>0.5</c:v>
                </c:pt>
                <c:pt idx="262">
                  <c:v>0.5</c:v>
                </c:pt>
                <c:pt idx="263">
                  <c:v>0.5</c:v>
                </c:pt>
                <c:pt idx="264">
                  <c:v>0.5</c:v>
                </c:pt>
                <c:pt idx="265">
                  <c:v>0.5</c:v>
                </c:pt>
                <c:pt idx="266">
                  <c:v>0.5</c:v>
                </c:pt>
                <c:pt idx="267">
                  <c:v>0.5</c:v>
                </c:pt>
                <c:pt idx="268">
                  <c:v>0.5</c:v>
                </c:pt>
                <c:pt idx="269">
                  <c:v>0.5</c:v>
                </c:pt>
                <c:pt idx="270">
                  <c:v>0.5</c:v>
                </c:pt>
                <c:pt idx="271">
                  <c:v>0.5</c:v>
                </c:pt>
                <c:pt idx="272">
                  <c:v>0.5</c:v>
                </c:pt>
                <c:pt idx="273">
                  <c:v>0.5</c:v>
                </c:pt>
                <c:pt idx="274">
                  <c:v>0.5</c:v>
                </c:pt>
                <c:pt idx="275">
                  <c:v>0.5</c:v>
                </c:pt>
                <c:pt idx="276">
                  <c:v>0.5</c:v>
                </c:pt>
                <c:pt idx="277">
                  <c:v>0.5</c:v>
                </c:pt>
                <c:pt idx="278">
                  <c:v>0.5</c:v>
                </c:pt>
                <c:pt idx="279">
                  <c:v>0.5</c:v>
                </c:pt>
                <c:pt idx="280">
                  <c:v>0.5</c:v>
                </c:pt>
                <c:pt idx="281">
                  <c:v>0.5</c:v>
                </c:pt>
                <c:pt idx="282">
                  <c:v>0.5</c:v>
                </c:pt>
                <c:pt idx="283">
                  <c:v>0.5</c:v>
                </c:pt>
                <c:pt idx="284">
                  <c:v>0.5</c:v>
                </c:pt>
                <c:pt idx="285">
                  <c:v>0.5</c:v>
                </c:pt>
                <c:pt idx="286">
                  <c:v>0.5</c:v>
                </c:pt>
                <c:pt idx="287">
                  <c:v>0.5</c:v>
                </c:pt>
                <c:pt idx="288">
                  <c:v>0.5</c:v>
                </c:pt>
                <c:pt idx="289">
                  <c:v>0.5</c:v>
                </c:pt>
                <c:pt idx="290">
                  <c:v>0.5</c:v>
                </c:pt>
                <c:pt idx="291">
                  <c:v>0.5</c:v>
                </c:pt>
                <c:pt idx="292">
                  <c:v>0.5</c:v>
                </c:pt>
                <c:pt idx="293">
                  <c:v>0.5</c:v>
                </c:pt>
                <c:pt idx="294">
                  <c:v>0.5</c:v>
                </c:pt>
                <c:pt idx="295">
                  <c:v>0.5</c:v>
                </c:pt>
                <c:pt idx="296">
                  <c:v>0.5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0.5</c:v>
                </c:pt>
                <c:pt idx="301">
                  <c:v>0.5</c:v>
                </c:pt>
                <c:pt idx="302">
                  <c:v>0.5</c:v>
                </c:pt>
                <c:pt idx="303">
                  <c:v>0.5</c:v>
                </c:pt>
                <c:pt idx="304">
                  <c:v>0.5</c:v>
                </c:pt>
                <c:pt idx="305">
                  <c:v>0.5</c:v>
                </c:pt>
                <c:pt idx="306">
                  <c:v>0.5</c:v>
                </c:pt>
                <c:pt idx="307">
                  <c:v>0.5</c:v>
                </c:pt>
                <c:pt idx="308">
                  <c:v>0.5</c:v>
                </c:pt>
                <c:pt idx="309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5D-46A4-A78A-57F37CB3CD04}"/>
            </c:ext>
          </c:extLst>
        </c:ser>
        <c:ser>
          <c:idx val="2"/>
          <c:order val="1"/>
          <c:tx>
            <c:strRef>
              <c:f>Лист1!$A$28</c:f>
              <c:strCache>
                <c:ptCount val="1"/>
                <c:pt idx="0">
                  <c:v>Переходное сопротивление контакта «Вар.112Д», Ом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Лист1!$B$26:$KY$26</c:f>
              <c:strCache>
                <c:ptCount val="310"/>
                <c:pt idx="0">
                  <c:v>-</c:v>
                </c:pt>
                <c:pt idx="1">
                  <c:v>100 тыс.</c:v>
                </c:pt>
                <c:pt idx="2">
                  <c:v>200 тыс.</c:v>
                </c:pt>
                <c:pt idx="3">
                  <c:v>300 тыс.</c:v>
                </c:pt>
                <c:pt idx="4">
                  <c:v>400 тыс.</c:v>
                </c:pt>
                <c:pt idx="5">
                  <c:v>500 тыс.</c:v>
                </c:pt>
                <c:pt idx="6">
                  <c:v>600 тыс.</c:v>
                </c:pt>
                <c:pt idx="7">
                  <c:v>700 тыс.</c:v>
                </c:pt>
                <c:pt idx="8">
                  <c:v>800 тыс.</c:v>
                </c:pt>
                <c:pt idx="9">
                  <c:v>900 тыс.</c:v>
                </c:pt>
                <c:pt idx="10">
                  <c:v>1,0 млн.</c:v>
                </c:pt>
                <c:pt idx="11">
                  <c:v>1,1 млн.</c:v>
                </c:pt>
                <c:pt idx="12">
                  <c:v>1,2 млн.</c:v>
                </c:pt>
                <c:pt idx="13">
                  <c:v>1,3 млн.</c:v>
                </c:pt>
                <c:pt idx="14">
                  <c:v>1,4 млн.</c:v>
                </c:pt>
                <c:pt idx="15">
                  <c:v>1,5 млн.</c:v>
                </c:pt>
                <c:pt idx="16">
                  <c:v>1,6 млн.</c:v>
                </c:pt>
                <c:pt idx="17">
                  <c:v>1,7 млн.</c:v>
                </c:pt>
                <c:pt idx="18">
                  <c:v>1,8 млн.</c:v>
                </c:pt>
                <c:pt idx="19">
                  <c:v>1,9 млн.</c:v>
                </c:pt>
                <c:pt idx="20">
                  <c:v>2,0 млн.</c:v>
                </c:pt>
                <c:pt idx="21">
                  <c:v>2,1 млн.</c:v>
                </c:pt>
                <c:pt idx="22">
                  <c:v>2,2 млн.</c:v>
                </c:pt>
                <c:pt idx="23">
                  <c:v>2,3 млн.</c:v>
                </c:pt>
                <c:pt idx="24">
                  <c:v>2,4 млн.</c:v>
                </c:pt>
                <c:pt idx="25">
                  <c:v>2,5 млн.</c:v>
                </c:pt>
                <c:pt idx="26">
                  <c:v>2,6 млн.</c:v>
                </c:pt>
                <c:pt idx="27">
                  <c:v>2,7 млн.</c:v>
                </c:pt>
                <c:pt idx="28">
                  <c:v>2,8 млн.</c:v>
                </c:pt>
                <c:pt idx="29">
                  <c:v>2,9 млн.</c:v>
                </c:pt>
                <c:pt idx="30">
                  <c:v>3,0 млн.</c:v>
                </c:pt>
                <c:pt idx="31">
                  <c:v>3,1 млн.</c:v>
                </c:pt>
                <c:pt idx="32">
                  <c:v>3,2 млн.</c:v>
                </c:pt>
                <c:pt idx="33">
                  <c:v>3,3 млн.</c:v>
                </c:pt>
                <c:pt idx="34">
                  <c:v>3,4 млн.</c:v>
                </c:pt>
                <c:pt idx="35">
                  <c:v>3,5 млн.</c:v>
                </c:pt>
                <c:pt idx="36">
                  <c:v>3,6 млн.</c:v>
                </c:pt>
                <c:pt idx="37">
                  <c:v>3,7 млн.</c:v>
                </c:pt>
                <c:pt idx="38">
                  <c:v>3,8 млн.</c:v>
                </c:pt>
                <c:pt idx="39">
                  <c:v>3,9 млн.</c:v>
                </c:pt>
                <c:pt idx="40">
                  <c:v>4,0 млн.</c:v>
                </c:pt>
                <c:pt idx="41">
                  <c:v>4,1 млн.</c:v>
                </c:pt>
                <c:pt idx="42">
                  <c:v>4,2 млн.</c:v>
                </c:pt>
                <c:pt idx="43">
                  <c:v>4,3 млн.</c:v>
                </c:pt>
                <c:pt idx="44">
                  <c:v>4,4 млн.</c:v>
                </c:pt>
                <c:pt idx="45">
                  <c:v>4,5 млн.</c:v>
                </c:pt>
                <c:pt idx="46">
                  <c:v>4,6 млн.</c:v>
                </c:pt>
                <c:pt idx="47">
                  <c:v>4,7 млн.</c:v>
                </c:pt>
                <c:pt idx="48">
                  <c:v>4,8 млн.</c:v>
                </c:pt>
                <c:pt idx="49">
                  <c:v>4,9 млн.</c:v>
                </c:pt>
                <c:pt idx="50">
                  <c:v>5,0 млн.</c:v>
                </c:pt>
                <c:pt idx="51">
                  <c:v>5,1 млн.</c:v>
                </c:pt>
                <c:pt idx="52">
                  <c:v>5,2 млн.</c:v>
                </c:pt>
                <c:pt idx="53">
                  <c:v>5,3 млн.</c:v>
                </c:pt>
                <c:pt idx="54">
                  <c:v>5,4 млн.</c:v>
                </c:pt>
                <c:pt idx="55">
                  <c:v>5,5 млн.</c:v>
                </c:pt>
                <c:pt idx="56">
                  <c:v>5,6 млн.</c:v>
                </c:pt>
                <c:pt idx="57">
                  <c:v>5,7 млн.</c:v>
                </c:pt>
                <c:pt idx="58">
                  <c:v>5,8 млн.</c:v>
                </c:pt>
                <c:pt idx="59">
                  <c:v>5,9 млн.</c:v>
                </c:pt>
                <c:pt idx="60">
                  <c:v>6,0 млн.</c:v>
                </c:pt>
                <c:pt idx="61">
                  <c:v>6,1 млн.</c:v>
                </c:pt>
                <c:pt idx="62">
                  <c:v>6,2 млн.</c:v>
                </c:pt>
                <c:pt idx="63">
                  <c:v>6,3 млн.</c:v>
                </c:pt>
                <c:pt idx="64">
                  <c:v>6,4 млн.</c:v>
                </c:pt>
                <c:pt idx="65">
                  <c:v>6,5 млн.</c:v>
                </c:pt>
                <c:pt idx="66">
                  <c:v>6,6 млн.</c:v>
                </c:pt>
                <c:pt idx="67">
                  <c:v>6,7 млн.</c:v>
                </c:pt>
                <c:pt idx="68">
                  <c:v>6,8 млн.</c:v>
                </c:pt>
                <c:pt idx="69">
                  <c:v>6,9 млн.</c:v>
                </c:pt>
                <c:pt idx="70">
                  <c:v>7,0 млн.</c:v>
                </c:pt>
                <c:pt idx="71">
                  <c:v>7,1 млн.</c:v>
                </c:pt>
                <c:pt idx="72">
                  <c:v>7,2 млн.</c:v>
                </c:pt>
                <c:pt idx="73">
                  <c:v>7,3 млн.</c:v>
                </c:pt>
                <c:pt idx="74">
                  <c:v>7,4 млн.</c:v>
                </c:pt>
                <c:pt idx="75">
                  <c:v>7,5 млн.</c:v>
                </c:pt>
                <c:pt idx="76">
                  <c:v>7,6 млн.</c:v>
                </c:pt>
                <c:pt idx="77">
                  <c:v>7,7 млн.</c:v>
                </c:pt>
                <c:pt idx="78">
                  <c:v>7,8 млн.</c:v>
                </c:pt>
                <c:pt idx="79">
                  <c:v>7,9 млн.</c:v>
                </c:pt>
                <c:pt idx="80">
                  <c:v>8,0 млн.</c:v>
                </c:pt>
                <c:pt idx="81">
                  <c:v>8,1 млн.</c:v>
                </c:pt>
                <c:pt idx="82">
                  <c:v>8,2 млн.</c:v>
                </c:pt>
                <c:pt idx="83">
                  <c:v>8,3 млн.</c:v>
                </c:pt>
                <c:pt idx="84">
                  <c:v>8,4 млн.</c:v>
                </c:pt>
                <c:pt idx="85">
                  <c:v>8,5 млн.</c:v>
                </c:pt>
                <c:pt idx="86">
                  <c:v>8,6 млн.</c:v>
                </c:pt>
                <c:pt idx="87">
                  <c:v>8,7 млн.</c:v>
                </c:pt>
                <c:pt idx="88">
                  <c:v>8,8 млн.</c:v>
                </c:pt>
                <c:pt idx="89">
                  <c:v>8,9 млн.</c:v>
                </c:pt>
                <c:pt idx="90">
                  <c:v>9,0 млн.</c:v>
                </c:pt>
                <c:pt idx="91">
                  <c:v>9,1 млн.</c:v>
                </c:pt>
                <c:pt idx="92">
                  <c:v>9,2 млн.</c:v>
                </c:pt>
                <c:pt idx="93">
                  <c:v>9,3 млн.</c:v>
                </c:pt>
                <c:pt idx="94">
                  <c:v>9,4 млн.</c:v>
                </c:pt>
                <c:pt idx="95">
                  <c:v>9,5 млн.</c:v>
                </c:pt>
                <c:pt idx="96">
                  <c:v>9,6 млн.</c:v>
                </c:pt>
                <c:pt idx="97">
                  <c:v>9,7 млн.</c:v>
                </c:pt>
                <c:pt idx="98">
                  <c:v>9,8 млн.</c:v>
                </c:pt>
                <c:pt idx="99">
                  <c:v>9,9 млн.</c:v>
                </c:pt>
                <c:pt idx="100">
                  <c:v>10,0 млн.</c:v>
                </c:pt>
                <c:pt idx="101">
                  <c:v>10,1 млн.</c:v>
                </c:pt>
                <c:pt idx="102">
                  <c:v>10,2 млн.</c:v>
                </c:pt>
                <c:pt idx="103">
                  <c:v>10,3 млн.</c:v>
                </c:pt>
                <c:pt idx="104">
                  <c:v>10,4 млн.</c:v>
                </c:pt>
                <c:pt idx="105">
                  <c:v>10,5 млн.</c:v>
                </c:pt>
                <c:pt idx="106">
                  <c:v>10,6 млн.</c:v>
                </c:pt>
                <c:pt idx="107">
                  <c:v>10,7 млн.</c:v>
                </c:pt>
                <c:pt idx="108">
                  <c:v>10,8 млн.</c:v>
                </c:pt>
                <c:pt idx="109">
                  <c:v>10,9 млн.</c:v>
                </c:pt>
                <c:pt idx="110">
                  <c:v>11,0 млн.</c:v>
                </c:pt>
                <c:pt idx="111">
                  <c:v>11,1 млн.</c:v>
                </c:pt>
                <c:pt idx="112">
                  <c:v>11,2 млн.</c:v>
                </c:pt>
                <c:pt idx="113">
                  <c:v>11,3 млн.</c:v>
                </c:pt>
                <c:pt idx="114">
                  <c:v>11,4 млн.</c:v>
                </c:pt>
                <c:pt idx="115">
                  <c:v>11,5 млн.</c:v>
                </c:pt>
                <c:pt idx="116">
                  <c:v>11,6 млн.</c:v>
                </c:pt>
                <c:pt idx="117">
                  <c:v>11,7 млн.</c:v>
                </c:pt>
                <c:pt idx="118">
                  <c:v>11,8 млн.</c:v>
                </c:pt>
                <c:pt idx="119">
                  <c:v>11,9 млн.</c:v>
                </c:pt>
                <c:pt idx="120">
                  <c:v>12,0 млн.</c:v>
                </c:pt>
                <c:pt idx="121">
                  <c:v>12,1 млн.</c:v>
                </c:pt>
                <c:pt idx="122">
                  <c:v>12,2 млн.</c:v>
                </c:pt>
                <c:pt idx="123">
                  <c:v>12,3 млн.</c:v>
                </c:pt>
                <c:pt idx="124">
                  <c:v>12,4 млн.</c:v>
                </c:pt>
                <c:pt idx="125">
                  <c:v>12,5 млн.</c:v>
                </c:pt>
                <c:pt idx="126">
                  <c:v>12,6 млн.</c:v>
                </c:pt>
                <c:pt idx="127">
                  <c:v>12,7 млн.</c:v>
                </c:pt>
                <c:pt idx="128">
                  <c:v>12,8 млн.</c:v>
                </c:pt>
                <c:pt idx="129">
                  <c:v>12,9 млн.</c:v>
                </c:pt>
                <c:pt idx="130">
                  <c:v>13,0 млн.</c:v>
                </c:pt>
                <c:pt idx="131">
                  <c:v>13,1 млн.</c:v>
                </c:pt>
                <c:pt idx="132">
                  <c:v>13,2 млн.</c:v>
                </c:pt>
                <c:pt idx="133">
                  <c:v>13,3 млн.</c:v>
                </c:pt>
                <c:pt idx="134">
                  <c:v>13,4 млн.</c:v>
                </c:pt>
                <c:pt idx="135">
                  <c:v>13,5 млн.</c:v>
                </c:pt>
                <c:pt idx="136">
                  <c:v>13,6 млн.</c:v>
                </c:pt>
                <c:pt idx="137">
                  <c:v>13,7 млн.</c:v>
                </c:pt>
                <c:pt idx="138">
                  <c:v>13,8 млн.</c:v>
                </c:pt>
                <c:pt idx="139">
                  <c:v>13,9 млн.</c:v>
                </c:pt>
                <c:pt idx="140">
                  <c:v>14,0 млн.</c:v>
                </c:pt>
                <c:pt idx="141">
                  <c:v>14,1 млн.</c:v>
                </c:pt>
                <c:pt idx="142">
                  <c:v>14,2 млн.</c:v>
                </c:pt>
                <c:pt idx="143">
                  <c:v>14,3 млн.</c:v>
                </c:pt>
                <c:pt idx="144">
                  <c:v>14,4 млн.</c:v>
                </c:pt>
                <c:pt idx="145">
                  <c:v>14,5 млн.</c:v>
                </c:pt>
                <c:pt idx="146">
                  <c:v>14,6 млн.</c:v>
                </c:pt>
                <c:pt idx="147">
                  <c:v>14,7 млн.</c:v>
                </c:pt>
                <c:pt idx="148">
                  <c:v>14,8 млн.</c:v>
                </c:pt>
                <c:pt idx="149">
                  <c:v>14,9 млн.</c:v>
                </c:pt>
                <c:pt idx="150">
                  <c:v>15,0 млн.</c:v>
                </c:pt>
                <c:pt idx="151">
                  <c:v>15,1 млн.</c:v>
                </c:pt>
                <c:pt idx="152">
                  <c:v>15,2 млн.</c:v>
                </c:pt>
                <c:pt idx="153">
                  <c:v>15,3 млн.</c:v>
                </c:pt>
                <c:pt idx="154">
                  <c:v>15,4 млн.</c:v>
                </c:pt>
                <c:pt idx="155">
                  <c:v>15,5 млн.</c:v>
                </c:pt>
                <c:pt idx="156">
                  <c:v>15,6 млн.</c:v>
                </c:pt>
                <c:pt idx="157">
                  <c:v>15,7 млн.</c:v>
                </c:pt>
                <c:pt idx="158">
                  <c:v>15,8 млн.</c:v>
                </c:pt>
                <c:pt idx="159">
                  <c:v>15,9 млн.</c:v>
                </c:pt>
                <c:pt idx="160">
                  <c:v>16,0 млн.</c:v>
                </c:pt>
                <c:pt idx="161">
                  <c:v>16,1 млн.</c:v>
                </c:pt>
                <c:pt idx="162">
                  <c:v>16,2 млн.</c:v>
                </c:pt>
                <c:pt idx="163">
                  <c:v>16,3 млн.</c:v>
                </c:pt>
                <c:pt idx="164">
                  <c:v>16,4 млн.</c:v>
                </c:pt>
                <c:pt idx="165">
                  <c:v>16,5 млн.</c:v>
                </c:pt>
                <c:pt idx="166">
                  <c:v>16,6 млн.</c:v>
                </c:pt>
                <c:pt idx="167">
                  <c:v>16,7 млн.</c:v>
                </c:pt>
                <c:pt idx="168">
                  <c:v>16,8 млн.</c:v>
                </c:pt>
                <c:pt idx="169">
                  <c:v>16,9 млн.</c:v>
                </c:pt>
                <c:pt idx="170">
                  <c:v>17,0 млн.</c:v>
                </c:pt>
                <c:pt idx="171">
                  <c:v>17,1 млн.</c:v>
                </c:pt>
                <c:pt idx="172">
                  <c:v>17,2 млн.</c:v>
                </c:pt>
                <c:pt idx="173">
                  <c:v>17,3 млн.</c:v>
                </c:pt>
                <c:pt idx="174">
                  <c:v>17,4 млн.</c:v>
                </c:pt>
                <c:pt idx="175">
                  <c:v>17,5 млн.</c:v>
                </c:pt>
                <c:pt idx="176">
                  <c:v>17,6 млн.</c:v>
                </c:pt>
                <c:pt idx="177">
                  <c:v>17,7 млн.</c:v>
                </c:pt>
                <c:pt idx="178">
                  <c:v>17,8 млн.</c:v>
                </c:pt>
                <c:pt idx="179">
                  <c:v>17,9 млн.</c:v>
                </c:pt>
                <c:pt idx="180">
                  <c:v>18,0 млн.</c:v>
                </c:pt>
                <c:pt idx="181">
                  <c:v>18,1 млн.</c:v>
                </c:pt>
                <c:pt idx="182">
                  <c:v>18,2 млн.</c:v>
                </c:pt>
                <c:pt idx="183">
                  <c:v>18,3 млн.</c:v>
                </c:pt>
                <c:pt idx="184">
                  <c:v>18,4 млн.</c:v>
                </c:pt>
                <c:pt idx="185">
                  <c:v>18,5 млн.</c:v>
                </c:pt>
                <c:pt idx="186">
                  <c:v>18,6 млн.</c:v>
                </c:pt>
                <c:pt idx="187">
                  <c:v>18,7 млн.</c:v>
                </c:pt>
                <c:pt idx="188">
                  <c:v>18,8 млн.</c:v>
                </c:pt>
                <c:pt idx="189">
                  <c:v>18,9 млн.</c:v>
                </c:pt>
                <c:pt idx="190">
                  <c:v>19,0 млн.</c:v>
                </c:pt>
                <c:pt idx="191">
                  <c:v>19,1 млн.</c:v>
                </c:pt>
                <c:pt idx="192">
                  <c:v>19,2 млн.</c:v>
                </c:pt>
                <c:pt idx="193">
                  <c:v>19,3 млн.</c:v>
                </c:pt>
                <c:pt idx="194">
                  <c:v>19,4 млн.</c:v>
                </c:pt>
                <c:pt idx="195">
                  <c:v>19,5 млн.</c:v>
                </c:pt>
                <c:pt idx="196">
                  <c:v>19,6 млн.</c:v>
                </c:pt>
                <c:pt idx="197">
                  <c:v>19,7 млн.</c:v>
                </c:pt>
                <c:pt idx="198">
                  <c:v>19,8 млн.</c:v>
                </c:pt>
                <c:pt idx="199">
                  <c:v>19,9 млн.</c:v>
                </c:pt>
                <c:pt idx="200">
                  <c:v>20,0 млн.</c:v>
                </c:pt>
                <c:pt idx="201">
                  <c:v>20,1 млн.</c:v>
                </c:pt>
                <c:pt idx="202">
                  <c:v>20,2 млн.</c:v>
                </c:pt>
                <c:pt idx="203">
                  <c:v>20,3 млн.</c:v>
                </c:pt>
                <c:pt idx="204">
                  <c:v>20,4 млн.</c:v>
                </c:pt>
                <c:pt idx="205">
                  <c:v>20,5 млн.</c:v>
                </c:pt>
                <c:pt idx="206">
                  <c:v>20,6 млн.</c:v>
                </c:pt>
                <c:pt idx="207">
                  <c:v>20,7 млн.</c:v>
                </c:pt>
                <c:pt idx="208">
                  <c:v>20,8 млн.</c:v>
                </c:pt>
                <c:pt idx="209">
                  <c:v>20,9 млн.</c:v>
                </c:pt>
                <c:pt idx="210">
                  <c:v>21,0 млн.</c:v>
                </c:pt>
                <c:pt idx="211">
                  <c:v>21,1 млн.</c:v>
                </c:pt>
                <c:pt idx="212">
                  <c:v>21,2 млн.</c:v>
                </c:pt>
                <c:pt idx="213">
                  <c:v>21,3 млн.</c:v>
                </c:pt>
                <c:pt idx="214">
                  <c:v>21,4 млн.</c:v>
                </c:pt>
                <c:pt idx="215">
                  <c:v>21,5 млн.</c:v>
                </c:pt>
                <c:pt idx="216">
                  <c:v>21,6 млн.</c:v>
                </c:pt>
                <c:pt idx="217">
                  <c:v>21,7 млн.</c:v>
                </c:pt>
                <c:pt idx="218">
                  <c:v>21,8 млн.</c:v>
                </c:pt>
                <c:pt idx="219">
                  <c:v>21,9 млн.</c:v>
                </c:pt>
                <c:pt idx="220">
                  <c:v>22,0 млн.</c:v>
                </c:pt>
                <c:pt idx="221">
                  <c:v>22,1 млн.</c:v>
                </c:pt>
                <c:pt idx="222">
                  <c:v>22,2 млн.</c:v>
                </c:pt>
                <c:pt idx="223">
                  <c:v>22,3 млн.</c:v>
                </c:pt>
                <c:pt idx="224">
                  <c:v>22,4 млн.</c:v>
                </c:pt>
                <c:pt idx="225">
                  <c:v>22,5 млн.</c:v>
                </c:pt>
                <c:pt idx="226">
                  <c:v>22,6 млн.</c:v>
                </c:pt>
                <c:pt idx="227">
                  <c:v>22,7 млн.</c:v>
                </c:pt>
                <c:pt idx="228">
                  <c:v>22,8 млн.</c:v>
                </c:pt>
                <c:pt idx="229">
                  <c:v>22,9 млн.</c:v>
                </c:pt>
                <c:pt idx="230">
                  <c:v>23,0 млн.</c:v>
                </c:pt>
                <c:pt idx="231">
                  <c:v>23,1 млн.</c:v>
                </c:pt>
                <c:pt idx="232">
                  <c:v>23,2 млн.</c:v>
                </c:pt>
                <c:pt idx="233">
                  <c:v>23,3 млн.</c:v>
                </c:pt>
                <c:pt idx="234">
                  <c:v>23,4 млн.</c:v>
                </c:pt>
                <c:pt idx="235">
                  <c:v>23,5 млн.</c:v>
                </c:pt>
                <c:pt idx="236">
                  <c:v>23,6 млн.</c:v>
                </c:pt>
                <c:pt idx="237">
                  <c:v>23,7 млн.</c:v>
                </c:pt>
                <c:pt idx="238">
                  <c:v>23,8 млн.</c:v>
                </c:pt>
                <c:pt idx="239">
                  <c:v>23,9 млн.</c:v>
                </c:pt>
                <c:pt idx="240">
                  <c:v>24,0 млн.</c:v>
                </c:pt>
                <c:pt idx="241">
                  <c:v>24,1 млн.</c:v>
                </c:pt>
                <c:pt idx="242">
                  <c:v>24,2 млн.</c:v>
                </c:pt>
                <c:pt idx="243">
                  <c:v>24,3 млн.</c:v>
                </c:pt>
                <c:pt idx="244">
                  <c:v>24,4 млн.</c:v>
                </c:pt>
                <c:pt idx="245">
                  <c:v>24,5 млн.</c:v>
                </c:pt>
                <c:pt idx="246">
                  <c:v>24,6 млн.</c:v>
                </c:pt>
                <c:pt idx="247">
                  <c:v>24,7 млн.</c:v>
                </c:pt>
                <c:pt idx="248">
                  <c:v>24,8 млн.</c:v>
                </c:pt>
                <c:pt idx="249">
                  <c:v>24,9 млн.</c:v>
                </c:pt>
                <c:pt idx="250">
                  <c:v>25,0 млн.</c:v>
                </c:pt>
                <c:pt idx="251">
                  <c:v>25,1 млн.</c:v>
                </c:pt>
                <c:pt idx="252">
                  <c:v>25,2 млн.</c:v>
                </c:pt>
                <c:pt idx="253">
                  <c:v>25,3 млн.</c:v>
                </c:pt>
                <c:pt idx="254">
                  <c:v>25,4 млн.</c:v>
                </c:pt>
                <c:pt idx="255">
                  <c:v>25,5 млн.</c:v>
                </c:pt>
                <c:pt idx="256">
                  <c:v>25,6 млн.</c:v>
                </c:pt>
                <c:pt idx="257">
                  <c:v>25,7 млн.</c:v>
                </c:pt>
                <c:pt idx="258">
                  <c:v>25,8 млн.</c:v>
                </c:pt>
                <c:pt idx="259">
                  <c:v>25,9 млн.</c:v>
                </c:pt>
                <c:pt idx="260">
                  <c:v>26,0 млн.</c:v>
                </c:pt>
                <c:pt idx="261">
                  <c:v>26,1 млн.</c:v>
                </c:pt>
                <c:pt idx="262">
                  <c:v>26,2 млн.</c:v>
                </c:pt>
                <c:pt idx="263">
                  <c:v>26,3 млн.</c:v>
                </c:pt>
                <c:pt idx="264">
                  <c:v>26,4 млн.</c:v>
                </c:pt>
                <c:pt idx="265">
                  <c:v>26,5 млн.</c:v>
                </c:pt>
                <c:pt idx="266">
                  <c:v>26,6 млн.</c:v>
                </c:pt>
                <c:pt idx="267">
                  <c:v>26,7 млн.</c:v>
                </c:pt>
                <c:pt idx="268">
                  <c:v>26,8 млн.</c:v>
                </c:pt>
                <c:pt idx="269">
                  <c:v>26,9 млн.</c:v>
                </c:pt>
                <c:pt idx="270">
                  <c:v>27,0 млн.</c:v>
                </c:pt>
                <c:pt idx="271">
                  <c:v>27,1 млн.</c:v>
                </c:pt>
                <c:pt idx="272">
                  <c:v>27,2 млн.</c:v>
                </c:pt>
                <c:pt idx="273">
                  <c:v>27,3 млн.</c:v>
                </c:pt>
                <c:pt idx="274">
                  <c:v>27,4 млн.</c:v>
                </c:pt>
                <c:pt idx="275">
                  <c:v>27,5 млн.</c:v>
                </c:pt>
                <c:pt idx="276">
                  <c:v>27,6 млн.</c:v>
                </c:pt>
                <c:pt idx="277">
                  <c:v>27,7 млн.</c:v>
                </c:pt>
                <c:pt idx="278">
                  <c:v>27,8 млн.</c:v>
                </c:pt>
                <c:pt idx="279">
                  <c:v>27,9 млн.</c:v>
                </c:pt>
                <c:pt idx="280">
                  <c:v>28,0 млн.</c:v>
                </c:pt>
                <c:pt idx="281">
                  <c:v>28,1 млн.</c:v>
                </c:pt>
                <c:pt idx="282">
                  <c:v>28,2 млн.</c:v>
                </c:pt>
                <c:pt idx="283">
                  <c:v>28,3 млн.</c:v>
                </c:pt>
                <c:pt idx="284">
                  <c:v>28,4 млн.</c:v>
                </c:pt>
                <c:pt idx="285">
                  <c:v>28,5 млн.</c:v>
                </c:pt>
                <c:pt idx="286">
                  <c:v>28,6 млн.</c:v>
                </c:pt>
                <c:pt idx="287">
                  <c:v>28,7 млн.</c:v>
                </c:pt>
                <c:pt idx="288">
                  <c:v>28,8 млн.</c:v>
                </c:pt>
                <c:pt idx="289">
                  <c:v>28,9 млн.</c:v>
                </c:pt>
                <c:pt idx="290">
                  <c:v>29,0 млн.</c:v>
                </c:pt>
                <c:pt idx="291">
                  <c:v>29,1 млн.</c:v>
                </c:pt>
                <c:pt idx="292">
                  <c:v>29,2 млн.</c:v>
                </c:pt>
                <c:pt idx="293">
                  <c:v>29,3 млн.</c:v>
                </c:pt>
                <c:pt idx="294">
                  <c:v>29,4 млн.</c:v>
                </c:pt>
                <c:pt idx="295">
                  <c:v>29,5 млн.</c:v>
                </c:pt>
                <c:pt idx="296">
                  <c:v>29,6 млн.</c:v>
                </c:pt>
                <c:pt idx="297">
                  <c:v>29,7 млн.</c:v>
                </c:pt>
                <c:pt idx="298">
                  <c:v>29,8 млн.</c:v>
                </c:pt>
                <c:pt idx="299">
                  <c:v>29,9 млн.</c:v>
                </c:pt>
                <c:pt idx="300">
                  <c:v>30,0 млн.</c:v>
                </c:pt>
                <c:pt idx="301">
                  <c:v>30,1 млн.</c:v>
                </c:pt>
                <c:pt idx="302">
                  <c:v>30,2 млн.</c:v>
                </c:pt>
                <c:pt idx="303">
                  <c:v>30,3 млн.</c:v>
                </c:pt>
                <c:pt idx="304">
                  <c:v>30,4 млн.</c:v>
                </c:pt>
                <c:pt idx="305">
                  <c:v>30,5 млн.</c:v>
                </c:pt>
                <c:pt idx="306">
                  <c:v>30,6 млн.</c:v>
                </c:pt>
                <c:pt idx="307">
                  <c:v>30,7 млн.</c:v>
                </c:pt>
                <c:pt idx="308">
                  <c:v>30,8 млн.</c:v>
                </c:pt>
                <c:pt idx="309">
                  <c:v>30,9 млн.</c:v>
                </c:pt>
              </c:strCache>
            </c:strRef>
          </c:cat>
          <c:val>
            <c:numRef>
              <c:f>Лист1!$B$28:$KY$28</c:f>
              <c:numCache>
                <c:formatCode>0.00</c:formatCode>
                <c:ptCount val="310"/>
                <c:pt idx="0">
                  <c:v>0.02</c:v>
                </c:pt>
                <c:pt idx="1">
                  <c:v>0.11</c:v>
                </c:pt>
                <c:pt idx="2">
                  <c:v>0.12</c:v>
                </c:pt>
                <c:pt idx="3">
                  <c:v>0.13</c:v>
                </c:pt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0.08</c:v>
                </c:pt>
                <c:pt idx="12">
                  <c:v>0.08</c:v>
                </c:pt>
                <c:pt idx="13">
                  <c:v>0.08</c:v>
                </c:pt>
                <c:pt idx="14">
                  <c:v>0.08</c:v>
                </c:pt>
                <c:pt idx="15">
                  <c:v>7.0000000000000007E-2</c:v>
                </c:pt>
                <c:pt idx="16">
                  <c:v>0.09</c:v>
                </c:pt>
                <c:pt idx="17">
                  <c:v>0.09</c:v>
                </c:pt>
                <c:pt idx="18">
                  <c:v>0.09</c:v>
                </c:pt>
                <c:pt idx="19">
                  <c:v>0.09</c:v>
                </c:pt>
                <c:pt idx="20">
                  <c:v>0.08</c:v>
                </c:pt>
                <c:pt idx="21">
                  <c:v>0.09</c:v>
                </c:pt>
                <c:pt idx="22">
                  <c:v>7.0000000000000007E-2</c:v>
                </c:pt>
                <c:pt idx="23">
                  <c:v>0.08</c:v>
                </c:pt>
                <c:pt idx="24">
                  <c:v>0.09</c:v>
                </c:pt>
                <c:pt idx="25">
                  <c:v>0.18</c:v>
                </c:pt>
                <c:pt idx="26">
                  <c:v>0.16</c:v>
                </c:pt>
                <c:pt idx="27">
                  <c:v>0.08</c:v>
                </c:pt>
                <c:pt idx="28">
                  <c:v>7.0000000000000007E-2</c:v>
                </c:pt>
                <c:pt idx="29">
                  <c:v>0.08</c:v>
                </c:pt>
                <c:pt idx="30">
                  <c:v>7.0000000000000007E-2</c:v>
                </c:pt>
                <c:pt idx="31">
                  <c:v>0.06</c:v>
                </c:pt>
                <c:pt idx="32">
                  <c:v>7.0000000000000007E-2</c:v>
                </c:pt>
                <c:pt idx="33">
                  <c:v>0.06</c:v>
                </c:pt>
                <c:pt idx="34">
                  <c:v>0.08</c:v>
                </c:pt>
                <c:pt idx="35">
                  <c:v>0.08</c:v>
                </c:pt>
                <c:pt idx="36">
                  <c:v>0.15</c:v>
                </c:pt>
                <c:pt idx="37">
                  <c:v>0.18</c:v>
                </c:pt>
                <c:pt idx="38">
                  <c:v>0.15</c:v>
                </c:pt>
                <c:pt idx="39">
                  <c:v>0.13</c:v>
                </c:pt>
                <c:pt idx="40">
                  <c:v>0.14000000000000001</c:v>
                </c:pt>
                <c:pt idx="41">
                  <c:v>0.15</c:v>
                </c:pt>
                <c:pt idx="42">
                  <c:v>0.14000000000000001</c:v>
                </c:pt>
                <c:pt idx="43">
                  <c:v>0.15</c:v>
                </c:pt>
                <c:pt idx="44">
                  <c:v>0.13</c:v>
                </c:pt>
                <c:pt idx="45">
                  <c:v>0.15</c:v>
                </c:pt>
                <c:pt idx="46">
                  <c:v>0.14000000000000001</c:v>
                </c:pt>
                <c:pt idx="47">
                  <c:v>0.26</c:v>
                </c:pt>
                <c:pt idx="48">
                  <c:v>0.17</c:v>
                </c:pt>
                <c:pt idx="49">
                  <c:v>0.16</c:v>
                </c:pt>
                <c:pt idx="50">
                  <c:v>0.18</c:v>
                </c:pt>
                <c:pt idx="51">
                  <c:v>0.17</c:v>
                </c:pt>
                <c:pt idx="52">
                  <c:v>0.17</c:v>
                </c:pt>
                <c:pt idx="53">
                  <c:v>0.16</c:v>
                </c:pt>
                <c:pt idx="54">
                  <c:v>0.18</c:v>
                </c:pt>
                <c:pt idx="55">
                  <c:v>0.19</c:v>
                </c:pt>
                <c:pt idx="56">
                  <c:v>0.21</c:v>
                </c:pt>
                <c:pt idx="57">
                  <c:v>0.23</c:v>
                </c:pt>
                <c:pt idx="58">
                  <c:v>0.24</c:v>
                </c:pt>
                <c:pt idx="59">
                  <c:v>0.31</c:v>
                </c:pt>
                <c:pt idx="60">
                  <c:v>0.39</c:v>
                </c:pt>
                <c:pt idx="61">
                  <c:v>0.55000000000000004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5D-46A4-A78A-57F37CB3CD04}"/>
            </c:ext>
          </c:extLst>
        </c:ser>
        <c:ser>
          <c:idx val="3"/>
          <c:order val="2"/>
          <c:tx>
            <c:strRef>
              <c:f>Лист1!$A$29</c:f>
              <c:strCache>
                <c:ptCount val="1"/>
                <c:pt idx="0">
                  <c:v>Переходное сопротивление А-контакта, Ом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Лист1!$B$26:$KY$26</c:f>
              <c:strCache>
                <c:ptCount val="310"/>
                <c:pt idx="0">
                  <c:v>-</c:v>
                </c:pt>
                <c:pt idx="1">
                  <c:v>100 тыс.</c:v>
                </c:pt>
                <c:pt idx="2">
                  <c:v>200 тыс.</c:v>
                </c:pt>
                <c:pt idx="3">
                  <c:v>300 тыс.</c:v>
                </c:pt>
                <c:pt idx="4">
                  <c:v>400 тыс.</c:v>
                </c:pt>
                <c:pt idx="5">
                  <c:v>500 тыс.</c:v>
                </c:pt>
                <c:pt idx="6">
                  <c:v>600 тыс.</c:v>
                </c:pt>
                <c:pt idx="7">
                  <c:v>700 тыс.</c:v>
                </c:pt>
                <c:pt idx="8">
                  <c:v>800 тыс.</c:v>
                </c:pt>
                <c:pt idx="9">
                  <c:v>900 тыс.</c:v>
                </c:pt>
                <c:pt idx="10">
                  <c:v>1,0 млн.</c:v>
                </c:pt>
                <c:pt idx="11">
                  <c:v>1,1 млн.</c:v>
                </c:pt>
                <c:pt idx="12">
                  <c:v>1,2 млн.</c:v>
                </c:pt>
                <c:pt idx="13">
                  <c:v>1,3 млн.</c:v>
                </c:pt>
                <c:pt idx="14">
                  <c:v>1,4 млн.</c:v>
                </c:pt>
                <c:pt idx="15">
                  <c:v>1,5 млн.</c:v>
                </c:pt>
                <c:pt idx="16">
                  <c:v>1,6 млн.</c:v>
                </c:pt>
                <c:pt idx="17">
                  <c:v>1,7 млн.</c:v>
                </c:pt>
                <c:pt idx="18">
                  <c:v>1,8 млн.</c:v>
                </c:pt>
                <c:pt idx="19">
                  <c:v>1,9 млн.</c:v>
                </c:pt>
                <c:pt idx="20">
                  <c:v>2,0 млн.</c:v>
                </c:pt>
                <c:pt idx="21">
                  <c:v>2,1 млн.</c:v>
                </c:pt>
                <c:pt idx="22">
                  <c:v>2,2 млн.</c:v>
                </c:pt>
                <c:pt idx="23">
                  <c:v>2,3 млн.</c:v>
                </c:pt>
                <c:pt idx="24">
                  <c:v>2,4 млн.</c:v>
                </c:pt>
                <c:pt idx="25">
                  <c:v>2,5 млн.</c:v>
                </c:pt>
                <c:pt idx="26">
                  <c:v>2,6 млн.</c:v>
                </c:pt>
                <c:pt idx="27">
                  <c:v>2,7 млн.</c:v>
                </c:pt>
                <c:pt idx="28">
                  <c:v>2,8 млн.</c:v>
                </c:pt>
                <c:pt idx="29">
                  <c:v>2,9 млн.</c:v>
                </c:pt>
                <c:pt idx="30">
                  <c:v>3,0 млн.</c:v>
                </c:pt>
                <c:pt idx="31">
                  <c:v>3,1 млн.</c:v>
                </c:pt>
                <c:pt idx="32">
                  <c:v>3,2 млн.</c:v>
                </c:pt>
                <c:pt idx="33">
                  <c:v>3,3 млн.</c:v>
                </c:pt>
                <c:pt idx="34">
                  <c:v>3,4 млн.</c:v>
                </c:pt>
                <c:pt idx="35">
                  <c:v>3,5 млн.</c:v>
                </c:pt>
                <c:pt idx="36">
                  <c:v>3,6 млн.</c:v>
                </c:pt>
                <c:pt idx="37">
                  <c:v>3,7 млн.</c:v>
                </c:pt>
                <c:pt idx="38">
                  <c:v>3,8 млн.</c:v>
                </c:pt>
                <c:pt idx="39">
                  <c:v>3,9 млн.</c:v>
                </c:pt>
                <c:pt idx="40">
                  <c:v>4,0 млн.</c:v>
                </c:pt>
                <c:pt idx="41">
                  <c:v>4,1 млн.</c:v>
                </c:pt>
                <c:pt idx="42">
                  <c:v>4,2 млн.</c:v>
                </c:pt>
                <c:pt idx="43">
                  <c:v>4,3 млн.</c:v>
                </c:pt>
                <c:pt idx="44">
                  <c:v>4,4 млн.</c:v>
                </c:pt>
                <c:pt idx="45">
                  <c:v>4,5 млн.</c:v>
                </c:pt>
                <c:pt idx="46">
                  <c:v>4,6 млн.</c:v>
                </c:pt>
                <c:pt idx="47">
                  <c:v>4,7 млн.</c:v>
                </c:pt>
                <c:pt idx="48">
                  <c:v>4,8 млн.</c:v>
                </c:pt>
                <c:pt idx="49">
                  <c:v>4,9 млн.</c:v>
                </c:pt>
                <c:pt idx="50">
                  <c:v>5,0 млн.</c:v>
                </c:pt>
                <c:pt idx="51">
                  <c:v>5,1 млн.</c:v>
                </c:pt>
                <c:pt idx="52">
                  <c:v>5,2 млн.</c:v>
                </c:pt>
                <c:pt idx="53">
                  <c:v>5,3 млн.</c:v>
                </c:pt>
                <c:pt idx="54">
                  <c:v>5,4 млн.</c:v>
                </c:pt>
                <c:pt idx="55">
                  <c:v>5,5 млн.</c:v>
                </c:pt>
                <c:pt idx="56">
                  <c:v>5,6 млн.</c:v>
                </c:pt>
                <c:pt idx="57">
                  <c:v>5,7 млн.</c:v>
                </c:pt>
                <c:pt idx="58">
                  <c:v>5,8 млн.</c:v>
                </c:pt>
                <c:pt idx="59">
                  <c:v>5,9 млн.</c:v>
                </c:pt>
                <c:pt idx="60">
                  <c:v>6,0 млн.</c:v>
                </c:pt>
                <c:pt idx="61">
                  <c:v>6,1 млн.</c:v>
                </c:pt>
                <c:pt idx="62">
                  <c:v>6,2 млн.</c:v>
                </c:pt>
                <c:pt idx="63">
                  <c:v>6,3 млн.</c:v>
                </c:pt>
                <c:pt idx="64">
                  <c:v>6,4 млн.</c:v>
                </c:pt>
                <c:pt idx="65">
                  <c:v>6,5 млн.</c:v>
                </c:pt>
                <c:pt idx="66">
                  <c:v>6,6 млн.</c:v>
                </c:pt>
                <c:pt idx="67">
                  <c:v>6,7 млн.</c:v>
                </c:pt>
                <c:pt idx="68">
                  <c:v>6,8 млн.</c:v>
                </c:pt>
                <c:pt idx="69">
                  <c:v>6,9 млн.</c:v>
                </c:pt>
                <c:pt idx="70">
                  <c:v>7,0 млн.</c:v>
                </c:pt>
                <c:pt idx="71">
                  <c:v>7,1 млн.</c:v>
                </c:pt>
                <c:pt idx="72">
                  <c:v>7,2 млн.</c:v>
                </c:pt>
                <c:pt idx="73">
                  <c:v>7,3 млн.</c:v>
                </c:pt>
                <c:pt idx="74">
                  <c:v>7,4 млн.</c:v>
                </c:pt>
                <c:pt idx="75">
                  <c:v>7,5 млн.</c:v>
                </c:pt>
                <c:pt idx="76">
                  <c:v>7,6 млн.</c:v>
                </c:pt>
                <c:pt idx="77">
                  <c:v>7,7 млн.</c:v>
                </c:pt>
                <c:pt idx="78">
                  <c:v>7,8 млн.</c:v>
                </c:pt>
                <c:pt idx="79">
                  <c:v>7,9 млн.</c:v>
                </c:pt>
                <c:pt idx="80">
                  <c:v>8,0 млн.</c:v>
                </c:pt>
                <c:pt idx="81">
                  <c:v>8,1 млн.</c:v>
                </c:pt>
                <c:pt idx="82">
                  <c:v>8,2 млн.</c:v>
                </c:pt>
                <c:pt idx="83">
                  <c:v>8,3 млн.</c:v>
                </c:pt>
                <c:pt idx="84">
                  <c:v>8,4 млн.</c:v>
                </c:pt>
                <c:pt idx="85">
                  <c:v>8,5 млн.</c:v>
                </c:pt>
                <c:pt idx="86">
                  <c:v>8,6 млн.</c:v>
                </c:pt>
                <c:pt idx="87">
                  <c:v>8,7 млн.</c:v>
                </c:pt>
                <c:pt idx="88">
                  <c:v>8,8 млн.</c:v>
                </c:pt>
                <c:pt idx="89">
                  <c:v>8,9 млн.</c:v>
                </c:pt>
                <c:pt idx="90">
                  <c:v>9,0 млн.</c:v>
                </c:pt>
                <c:pt idx="91">
                  <c:v>9,1 млн.</c:v>
                </c:pt>
                <c:pt idx="92">
                  <c:v>9,2 млн.</c:v>
                </c:pt>
                <c:pt idx="93">
                  <c:v>9,3 млн.</c:v>
                </c:pt>
                <c:pt idx="94">
                  <c:v>9,4 млн.</c:v>
                </c:pt>
                <c:pt idx="95">
                  <c:v>9,5 млн.</c:v>
                </c:pt>
                <c:pt idx="96">
                  <c:v>9,6 млн.</c:v>
                </c:pt>
                <c:pt idx="97">
                  <c:v>9,7 млн.</c:v>
                </c:pt>
                <c:pt idx="98">
                  <c:v>9,8 млн.</c:v>
                </c:pt>
                <c:pt idx="99">
                  <c:v>9,9 млн.</c:v>
                </c:pt>
                <c:pt idx="100">
                  <c:v>10,0 млн.</c:v>
                </c:pt>
                <c:pt idx="101">
                  <c:v>10,1 млн.</c:v>
                </c:pt>
                <c:pt idx="102">
                  <c:v>10,2 млн.</c:v>
                </c:pt>
                <c:pt idx="103">
                  <c:v>10,3 млн.</c:v>
                </c:pt>
                <c:pt idx="104">
                  <c:v>10,4 млн.</c:v>
                </c:pt>
                <c:pt idx="105">
                  <c:v>10,5 млн.</c:v>
                </c:pt>
                <c:pt idx="106">
                  <c:v>10,6 млн.</c:v>
                </c:pt>
                <c:pt idx="107">
                  <c:v>10,7 млн.</c:v>
                </c:pt>
                <c:pt idx="108">
                  <c:v>10,8 млн.</c:v>
                </c:pt>
                <c:pt idx="109">
                  <c:v>10,9 млн.</c:v>
                </c:pt>
                <c:pt idx="110">
                  <c:v>11,0 млн.</c:v>
                </c:pt>
                <c:pt idx="111">
                  <c:v>11,1 млн.</c:v>
                </c:pt>
                <c:pt idx="112">
                  <c:v>11,2 млн.</c:v>
                </c:pt>
                <c:pt idx="113">
                  <c:v>11,3 млн.</c:v>
                </c:pt>
                <c:pt idx="114">
                  <c:v>11,4 млн.</c:v>
                </c:pt>
                <c:pt idx="115">
                  <c:v>11,5 млн.</c:v>
                </c:pt>
                <c:pt idx="116">
                  <c:v>11,6 млн.</c:v>
                </c:pt>
                <c:pt idx="117">
                  <c:v>11,7 млн.</c:v>
                </c:pt>
                <c:pt idx="118">
                  <c:v>11,8 млн.</c:v>
                </c:pt>
                <c:pt idx="119">
                  <c:v>11,9 млн.</c:v>
                </c:pt>
                <c:pt idx="120">
                  <c:v>12,0 млн.</c:v>
                </c:pt>
                <c:pt idx="121">
                  <c:v>12,1 млн.</c:v>
                </c:pt>
                <c:pt idx="122">
                  <c:v>12,2 млн.</c:v>
                </c:pt>
                <c:pt idx="123">
                  <c:v>12,3 млн.</c:v>
                </c:pt>
                <c:pt idx="124">
                  <c:v>12,4 млн.</c:v>
                </c:pt>
                <c:pt idx="125">
                  <c:v>12,5 млн.</c:v>
                </c:pt>
                <c:pt idx="126">
                  <c:v>12,6 млн.</c:v>
                </c:pt>
                <c:pt idx="127">
                  <c:v>12,7 млн.</c:v>
                </c:pt>
                <c:pt idx="128">
                  <c:v>12,8 млн.</c:v>
                </c:pt>
                <c:pt idx="129">
                  <c:v>12,9 млн.</c:v>
                </c:pt>
                <c:pt idx="130">
                  <c:v>13,0 млн.</c:v>
                </c:pt>
                <c:pt idx="131">
                  <c:v>13,1 млн.</c:v>
                </c:pt>
                <c:pt idx="132">
                  <c:v>13,2 млн.</c:v>
                </c:pt>
                <c:pt idx="133">
                  <c:v>13,3 млн.</c:v>
                </c:pt>
                <c:pt idx="134">
                  <c:v>13,4 млн.</c:v>
                </c:pt>
                <c:pt idx="135">
                  <c:v>13,5 млн.</c:v>
                </c:pt>
                <c:pt idx="136">
                  <c:v>13,6 млн.</c:v>
                </c:pt>
                <c:pt idx="137">
                  <c:v>13,7 млн.</c:v>
                </c:pt>
                <c:pt idx="138">
                  <c:v>13,8 млн.</c:v>
                </c:pt>
                <c:pt idx="139">
                  <c:v>13,9 млн.</c:v>
                </c:pt>
                <c:pt idx="140">
                  <c:v>14,0 млн.</c:v>
                </c:pt>
                <c:pt idx="141">
                  <c:v>14,1 млн.</c:v>
                </c:pt>
                <c:pt idx="142">
                  <c:v>14,2 млн.</c:v>
                </c:pt>
                <c:pt idx="143">
                  <c:v>14,3 млн.</c:v>
                </c:pt>
                <c:pt idx="144">
                  <c:v>14,4 млн.</c:v>
                </c:pt>
                <c:pt idx="145">
                  <c:v>14,5 млн.</c:v>
                </c:pt>
                <c:pt idx="146">
                  <c:v>14,6 млн.</c:v>
                </c:pt>
                <c:pt idx="147">
                  <c:v>14,7 млн.</c:v>
                </c:pt>
                <c:pt idx="148">
                  <c:v>14,8 млн.</c:v>
                </c:pt>
                <c:pt idx="149">
                  <c:v>14,9 млн.</c:v>
                </c:pt>
                <c:pt idx="150">
                  <c:v>15,0 млн.</c:v>
                </c:pt>
                <c:pt idx="151">
                  <c:v>15,1 млн.</c:v>
                </c:pt>
                <c:pt idx="152">
                  <c:v>15,2 млн.</c:v>
                </c:pt>
                <c:pt idx="153">
                  <c:v>15,3 млн.</c:v>
                </c:pt>
                <c:pt idx="154">
                  <c:v>15,4 млн.</c:v>
                </c:pt>
                <c:pt idx="155">
                  <c:v>15,5 млн.</c:v>
                </c:pt>
                <c:pt idx="156">
                  <c:v>15,6 млн.</c:v>
                </c:pt>
                <c:pt idx="157">
                  <c:v>15,7 млн.</c:v>
                </c:pt>
                <c:pt idx="158">
                  <c:v>15,8 млн.</c:v>
                </c:pt>
                <c:pt idx="159">
                  <c:v>15,9 млн.</c:v>
                </c:pt>
                <c:pt idx="160">
                  <c:v>16,0 млн.</c:v>
                </c:pt>
                <c:pt idx="161">
                  <c:v>16,1 млн.</c:v>
                </c:pt>
                <c:pt idx="162">
                  <c:v>16,2 млн.</c:v>
                </c:pt>
                <c:pt idx="163">
                  <c:v>16,3 млн.</c:v>
                </c:pt>
                <c:pt idx="164">
                  <c:v>16,4 млн.</c:v>
                </c:pt>
                <c:pt idx="165">
                  <c:v>16,5 млн.</c:v>
                </c:pt>
                <c:pt idx="166">
                  <c:v>16,6 млн.</c:v>
                </c:pt>
                <c:pt idx="167">
                  <c:v>16,7 млн.</c:v>
                </c:pt>
                <c:pt idx="168">
                  <c:v>16,8 млн.</c:v>
                </c:pt>
                <c:pt idx="169">
                  <c:v>16,9 млн.</c:v>
                </c:pt>
                <c:pt idx="170">
                  <c:v>17,0 млн.</c:v>
                </c:pt>
                <c:pt idx="171">
                  <c:v>17,1 млн.</c:v>
                </c:pt>
                <c:pt idx="172">
                  <c:v>17,2 млн.</c:v>
                </c:pt>
                <c:pt idx="173">
                  <c:v>17,3 млн.</c:v>
                </c:pt>
                <c:pt idx="174">
                  <c:v>17,4 млн.</c:v>
                </c:pt>
                <c:pt idx="175">
                  <c:v>17,5 млн.</c:v>
                </c:pt>
                <c:pt idx="176">
                  <c:v>17,6 млн.</c:v>
                </c:pt>
                <c:pt idx="177">
                  <c:v>17,7 млн.</c:v>
                </c:pt>
                <c:pt idx="178">
                  <c:v>17,8 млн.</c:v>
                </c:pt>
                <c:pt idx="179">
                  <c:v>17,9 млн.</c:v>
                </c:pt>
                <c:pt idx="180">
                  <c:v>18,0 млн.</c:v>
                </c:pt>
                <c:pt idx="181">
                  <c:v>18,1 млн.</c:v>
                </c:pt>
                <c:pt idx="182">
                  <c:v>18,2 млн.</c:v>
                </c:pt>
                <c:pt idx="183">
                  <c:v>18,3 млн.</c:v>
                </c:pt>
                <c:pt idx="184">
                  <c:v>18,4 млн.</c:v>
                </c:pt>
                <c:pt idx="185">
                  <c:v>18,5 млн.</c:v>
                </c:pt>
                <c:pt idx="186">
                  <c:v>18,6 млн.</c:v>
                </c:pt>
                <c:pt idx="187">
                  <c:v>18,7 млн.</c:v>
                </c:pt>
                <c:pt idx="188">
                  <c:v>18,8 млн.</c:v>
                </c:pt>
                <c:pt idx="189">
                  <c:v>18,9 млн.</c:v>
                </c:pt>
                <c:pt idx="190">
                  <c:v>19,0 млн.</c:v>
                </c:pt>
                <c:pt idx="191">
                  <c:v>19,1 млн.</c:v>
                </c:pt>
                <c:pt idx="192">
                  <c:v>19,2 млн.</c:v>
                </c:pt>
                <c:pt idx="193">
                  <c:v>19,3 млн.</c:v>
                </c:pt>
                <c:pt idx="194">
                  <c:v>19,4 млн.</c:v>
                </c:pt>
                <c:pt idx="195">
                  <c:v>19,5 млн.</c:v>
                </c:pt>
                <c:pt idx="196">
                  <c:v>19,6 млн.</c:v>
                </c:pt>
                <c:pt idx="197">
                  <c:v>19,7 млн.</c:v>
                </c:pt>
                <c:pt idx="198">
                  <c:v>19,8 млн.</c:v>
                </c:pt>
                <c:pt idx="199">
                  <c:v>19,9 млн.</c:v>
                </c:pt>
                <c:pt idx="200">
                  <c:v>20,0 млн.</c:v>
                </c:pt>
                <c:pt idx="201">
                  <c:v>20,1 млн.</c:v>
                </c:pt>
                <c:pt idx="202">
                  <c:v>20,2 млн.</c:v>
                </c:pt>
                <c:pt idx="203">
                  <c:v>20,3 млн.</c:v>
                </c:pt>
                <c:pt idx="204">
                  <c:v>20,4 млн.</c:v>
                </c:pt>
                <c:pt idx="205">
                  <c:v>20,5 млн.</c:v>
                </c:pt>
                <c:pt idx="206">
                  <c:v>20,6 млн.</c:v>
                </c:pt>
                <c:pt idx="207">
                  <c:v>20,7 млн.</c:v>
                </c:pt>
                <c:pt idx="208">
                  <c:v>20,8 млн.</c:v>
                </c:pt>
                <c:pt idx="209">
                  <c:v>20,9 млн.</c:v>
                </c:pt>
                <c:pt idx="210">
                  <c:v>21,0 млн.</c:v>
                </c:pt>
                <c:pt idx="211">
                  <c:v>21,1 млн.</c:v>
                </c:pt>
                <c:pt idx="212">
                  <c:v>21,2 млн.</c:v>
                </c:pt>
                <c:pt idx="213">
                  <c:v>21,3 млн.</c:v>
                </c:pt>
                <c:pt idx="214">
                  <c:v>21,4 млн.</c:v>
                </c:pt>
                <c:pt idx="215">
                  <c:v>21,5 млн.</c:v>
                </c:pt>
                <c:pt idx="216">
                  <c:v>21,6 млн.</c:v>
                </c:pt>
                <c:pt idx="217">
                  <c:v>21,7 млн.</c:v>
                </c:pt>
                <c:pt idx="218">
                  <c:v>21,8 млн.</c:v>
                </c:pt>
                <c:pt idx="219">
                  <c:v>21,9 млн.</c:v>
                </c:pt>
                <c:pt idx="220">
                  <c:v>22,0 млн.</c:v>
                </c:pt>
                <c:pt idx="221">
                  <c:v>22,1 млн.</c:v>
                </c:pt>
                <c:pt idx="222">
                  <c:v>22,2 млн.</c:v>
                </c:pt>
                <c:pt idx="223">
                  <c:v>22,3 млн.</c:v>
                </c:pt>
                <c:pt idx="224">
                  <c:v>22,4 млн.</c:v>
                </c:pt>
                <c:pt idx="225">
                  <c:v>22,5 млн.</c:v>
                </c:pt>
                <c:pt idx="226">
                  <c:v>22,6 млн.</c:v>
                </c:pt>
                <c:pt idx="227">
                  <c:v>22,7 млн.</c:v>
                </c:pt>
                <c:pt idx="228">
                  <c:v>22,8 млн.</c:v>
                </c:pt>
                <c:pt idx="229">
                  <c:v>22,9 млн.</c:v>
                </c:pt>
                <c:pt idx="230">
                  <c:v>23,0 млн.</c:v>
                </c:pt>
                <c:pt idx="231">
                  <c:v>23,1 млн.</c:v>
                </c:pt>
                <c:pt idx="232">
                  <c:v>23,2 млн.</c:v>
                </c:pt>
                <c:pt idx="233">
                  <c:v>23,3 млн.</c:v>
                </c:pt>
                <c:pt idx="234">
                  <c:v>23,4 млн.</c:v>
                </c:pt>
                <c:pt idx="235">
                  <c:v>23,5 млн.</c:v>
                </c:pt>
                <c:pt idx="236">
                  <c:v>23,6 млн.</c:v>
                </c:pt>
                <c:pt idx="237">
                  <c:v>23,7 млн.</c:v>
                </c:pt>
                <c:pt idx="238">
                  <c:v>23,8 млн.</c:v>
                </c:pt>
                <c:pt idx="239">
                  <c:v>23,9 млн.</c:v>
                </c:pt>
                <c:pt idx="240">
                  <c:v>24,0 млн.</c:v>
                </c:pt>
                <c:pt idx="241">
                  <c:v>24,1 млн.</c:v>
                </c:pt>
                <c:pt idx="242">
                  <c:v>24,2 млн.</c:v>
                </c:pt>
                <c:pt idx="243">
                  <c:v>24,3 млн.</c:v>
                </c:pt>
                <c:pt idx="244">
                  <c:v>24,4 млн.</c:v>
                </c:pt>
                <c:pt idx="245">
                  <c:v>24,5 млн.</c:v>
                </c:pt>
                <c:pt idx="246">
                  <c:v>24,6 млн.</c:v>
                </c:pt>
                <c:pt idx="247">
                  <c:v>24,7 млн.</c:v>
                </c:pt>
                <c:pt idx="248">
                  <c:v>24,8 млн.</c:v>
                </c:pt>
                <c:pt idx="249">
                  <c:v>24,9 млн.</c:v>
                </c:pt>
                <c:pt idx="250">
                  <c:v>25,0 млн.</c:v>
                </c:pt>
                <c:pt idx="251">
                  <c:v>25,1 млн.</c:v>
                </c:pt>
                <c:pt idx="252">
                  <c:v>25,2 млн.</c:v>
                </c:pt>
                <c:pt idx="253">
                  <c:v>25,3 млн.</c:v>
                </c:pt>
                <c:pt idx="254">
                  <c:v>25,4 млн.</c:v>
                </c:pt>
                <c:pt idx="255">
                  <c:v>25,5 млн.</c:v>
                </c:pt>
                <c:pt idx="256">
                  <c:v>25,6 млн.</c:v>
                </c:pt>
                <c:pt idx="257">
                  <c:v>25,7 млн.</c:v>
                </c:pt>
                <c:pt idx="258">
                  <c:v>25,8 млн.</c:v>
                </c:pt>
                <c:pt idx="259">
                  <c:v>25,9 млн.</c:v>
                </c:pt>
                <c:pt idx="260">
                  <c:v>26,0 млн.</c:v>
                </c:pt>
                <c:pt idx="261">
                  <c:v>26,1 млн.</c:v>
                </c:pt>
                <c:pt idx="262">
                  <c:v>26,2 млн.</c:v>
                </c:pt>
                <c:pt idx="263">
                  <c:v>26,3 млн.</c:v>
                </c:pt>
                <c:pt idx="264">
                  <c:v>26,4 млн.</c:v>
                </c:pt>
                <c:pt idx="265">
                  <c:v>26,5 млн.</c:v>
                </c:pt>
                <c:pt idx="266">
                  <c:v>26,6 млн.</c:v>
                </c:pt>
                <c:pt idx="267">
                  <c:v>26,7 млн.</c:v>
                </c:pt>
                <c:pt idx="268">
                  <c:v>26,8 млн.</c:v>
                </c:pt>
                <c:pt idx="269">
                  <c:v>26,9 млн.</c:v>
                </c:pt>
                <c:pt idx="270">
                  <c:v>27,0 млн.</c:v>
                </c:pt>
                <c:pt idx="271">
                  <c:v>27,1 млн.</c:v>
                </c:pt>
                <c:pt idx="272">
                  <c:v>27,2 млн.</c:v>
                </c:pt>
                <c:pt idx="273">
                  <c:v>27,3 млн.</c:v>
                </c:pt>
                <c:pt idx="274">
                  <c:v>27,4 млн.</c:v>
                </c:pt>
                <c:pt idx="275">
                  <c:v>27,5 млн.</c:v>
                </c:pt>
                <c:pt idx="276">
                  <c:v>27,6 млн.</c:v>
                </c:pt>
                <c:pt idx="277">
                  <c:v>27,7 млн.</c:v>
                </c:pt>
                <c:pt idx="278">
                  <c:v>27,8 млн.</c:v>
                </c:pt>
                <c:pt idx="279">
                  <c:v>27,9 млн.</c:v>
                </c:pt>
                <c:pt idx="280">
                  <c:v>28,0 млн.</c:v>
                </c:pt>
                <c:pt idx="281">
                  <c:v>28,1 млн.</c:v>
                </c:pt>
                <c:pt idx="282">
                  <c:v>28,2 млн.</c:v>
                </c:pt>
                <c:pt idx="283">
                  <c:v>28,3 млн.</c:v>
                </c:pt>
                <c:pt idx="284">
                  <c:v>28,4 млн.</c:v>
                </c:pt>
                <c:pt idx="285">
                  <c:v>28,5 млн.</c:v>
                </c:pt>
                <c:pt idx="286">
                  <c:v>28,6 млн.</c:v>
                </c:pt>
                <c:pt idx="287">
                  <c:v>28,7 млн.</c:v>
                </c:pt>
                <c:pt idx="288">
                  <c:v>28,8 млн.</c:v>
                </c:pt>
                <c:pt idx="289">
                  <c:v>28,9 млн.</c:v>
                </c:pt>
                <c:pt idx="290">
                  <c:v>29,0 млн.</c:v>
                </c:pt>
                <c:pt idx="291">
                  <c:v>29,1 млн.</c:v>
                </c:pt>
                <c:pt idx="292">
                  <c:v>29,2 млн.</c:v>
                </c:pt>
                <c:pt idx="293">
                  <c:v>29,3 млн.</c:v>
                </c:pt>
                <c:pt idx="294">
                  <c:v>29,4 млн.</c:v>
                </c:pt>
                <c:pt idx="295">
                  <c:v>29,5 млн.</c:v>
                </c:pt>
                <c:pt idx="296">
                  <c:v>29,6 млн.</c:v>
                </c:pt>
                <c:pt idx="297">
                  <c:v>29,7 млн.</c:v>
                </c:pt>
                <c:pt idx="298">
                  <c:v>29,8 млн.</c:v>
                </c:pt>
                <c:pt idx="299">
                  <c:v>29,9 млн.</c:v>
                </c:pt>
                <c:pt idx="300">
                  <c:v>30,0 млн.</c:v>
                </c:pt>
                <c:pt idx="301">
                  <c:v>30,1 млн.</c:v>
                </c:pt>
                <c:pt idx="302">
                  <c:v>30,2 млн.</c:v>
                </c:pt>
                <c:pt idx="303">
                  <c:v>30,3 млн.</c:v>
                </c:pt>
                <c:pt idx="304">
                  <c:v>30,4 млн.</c:v>
                </c:pt>
                <c:pt idx="305">
                  <c:v>30,5 млн.</c:v>
                </c:pt>
                <c:pt idx="306">
                  <c:v>30,6 млн.</c:v>
                </c:pt>
                <c:pt idx="307">
                  <c:v>30,7 млн.</c:v>
                </c:pt>
                <c:pt idx="308">
                  <c:v>30,8 млн.</c:v>
                </c:pt>
                <c:pt idx="309">
                  <c:v>30,9 млн.</c:v>
                </c:pt>
              </c:strCache>
            </c:strRef>
          </c:cat>
          <c:val>
            <c:numRef>
              <c:f>Лист1!$B$29:$KY$29</c:f>
              <c:numCache>
                <c:formatCode>0.00</c:formatCode>
                <c:ptCount val="310"/>
                <c:pt idx="0">
                  <c:v>0.2</c:v>
                </c:pt>
                <c:pt idx="1">
                  <c:v>0.19</c:v>
                </c:pt>
                <c:pt idx="2">
                  <c:v>0.18</c:v>
                </c:pt>
                <c:pt idx="3">
                  <c:v>0.16</c:v>
                </c:pt>
                <c:pt idx="4">
                  <c:v>0.15</c:v>
                </c:pt>
                <c:pt idx="5">
                  <c:v>0.16</c:v>
                </c:pt>
                <c:pt idx="6">
                  <c:v>0.17</c:v>
                </c:pt>
                <c:pt idx="7">
                  <c:v>0.15</c:v>
                </c:pt>
                <c:pt idx="8">
                  <c:v>0.15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</c:v>
                </c:pt>
                <c:pt idx="12">
                  <c:v>0.17</c:v>
                </c:pt>
                <c:pt idx="13">
                  <c:v>0.15</c:v>
                </c:pt>
                <c:pt idx="14">
                  <c:v>0.14000000000000001</c:v>
                </c:pt>
                <c:pt idx="15">
                  <c:v>0.13</c:v>
                </c:pt>
                <c:pt idx="16">
                  <c:v>0.13</c:v>
                </c:pt>
                <c:pt idx="17">
                  <c:v>0.12</c:v>
                </c:pt>
                <c:pt idx="18">
                  <c:v>0.17</c:v>
                </c:pt>
                <c:pt idx="19">
                  <c:v>0.12</c:v>
                </c:pt>
                <c:pt idx="20">
                  <c:v>0.09</c:v>
                </c:pt>
                <c:pt idx="21">
                  <c:v>0.1</c:v>
                </c:pt>
                <c:pt idx="22">
                  <c:v>0.1</c:v>
                </c:pt>
                <c:pt idx="23">
                  <c:v>0.09</c:v>
                </c:pt>
                <c:pt idx="24">
                  <c:v>7.0000000000000007E-2</c:v>
                </c:pt>
                <c:pt idx="25">
                  <c:v>7.0000000000000007E-2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0.11</c:v>
                </c:pt>
                <c:pt idx="30">
                  <c:v>0.09</c:v>
                </c:pt>
                <c:pt idx="31">
                  <c:v>0.09</c:v>
                </c:pt>
                <c:pt idx="32">
                  <c:v>0.12</c:v>
                </c:pt>
                <c:pt idx="33">
                  <c:v>0.09</c:v>
                </c:pt>
                <c:pt idx="34">
                  <c:v>0.09</c:v>
                </c:pt>
                <c:pt idx="35">
                  <c:v>0.08</c:v>
                </c:pt>
                <c:pt idx="36">
                  <c:v>7.0000000000000007E-2</c:v>
                </c:pt>
                <c:pt idx="37">
                  <c:v>7.0000000000000007E-2</c:v>
                </c:pt>
                <c:pt idx="38">
                  <c:v>0.08</c:v>
                </c:pt>
                <c:pt idx="39">
                  <c:v>7.0000000000000007E-2</c:v>
                </c:pt>
                <c:pt idx="40">
                  <c:v>7.0000000000000007E-2</c:v>
                </c:pt>
                <c:pt idx="41">
                  <c:v>0.08</c:v>
                </c:pt>
                <c:pt idx="42">
                  <c:v>7.0000000000000007E-2</c:v>
                </c:pt>
                <c:pt idx="43">
                  <c:v>7.0000000000000007E-2</c:v>
                </c:pt>
                <c:pt idx="44">
                  <c:v>0.06</c:v>
                </c:pt>
                <c:pt idx="45">
                  <c:v>7.0000000000000007E-2</c:v>
                </c:pt>
                <c:pt idx="46">
                  <c:v>0.05</c:v>
                </c:pt>
                <c:pt idx="47">
                  <c:v>0.04</c:v>
                </c:pt>
                <c:pt idx="48">
                  <c:v>0.03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0.03</c:v>
                </c:pt>
                <c:pt idx="53">
                  <c:v>0.03</c:v>
                </c:pt>
                <c:pt idx="54">
                  <c:v>0.03</c:v>
                </c:pt>
                <c:pt idx="55">
                  <c:v>0.04</c:v>
                </c:pt>
                <c:pt idx="56">
                  <c:v>0.04</c:v>
                </c:pt>
                <c:pt idx="57">
                  <c:v>0.04</c:v>
                </c:pt>
                <c:pt idx="58">
                  <c:v>0.04</c:v>
                </c:pt>
                <c:pt idx="59">
                  <c:v>0.04</c:v>
                </c:pt>
                <c:pt idx="60">
                  <c:v>0.05</c:v>
                </c:pt>
                <c:pt idx="61">
                  <c:v>0.04</c:v>
                </c:pt>
                <c:pt idx="62">
                  <c:v>0.05</c:v>
                </c:pt>
                <c:pt idx="63">
                  <c:v>0.06</c:v>
                </c:pt>
                <c:pt idx="64">
                  <c:v>7.0000000000000007E-2</c:v>
                </c:pt>
                <c:pt idx="65">
                  <c:v>0.05</c:v>
                </c:pt>
                <c:pt idx="66">
                  <c:v>0.05</c:v>
                </c:pt>
                <c:pt idx="67">
                  <c:v>0.05</c:v>
                </c:pt>
                <c:pt idx="68">
                  <c:v>0.06</c:v>
                </c:pt>
                <c:pt idx="69">
                  <c:v>7.0000000000000007E-2</c:v>
                </c:pt>
                <c:pt idx="70">
                  <c:v>7.0000000000000007E-2</c:v>
                </c:pt>
                <c:pt idx="71">
                  <c:v>0.06</c:v>
                </c:pt>
                <c:pt idx="72">
                  <c:v>0.06</c:v>
                </c:pt>
                <c:pt idx="73">
                  <c:v>0.04</c:v>
                </c:pt>
                <c:pt idx="74">
                  <c:v>0.03</c:v>
                </c:pt>
                <c:pt idx="75">
                  <c:v>0.03</c:v>
                </c:pt>
                <c:pt idx="76">
                  <c:v>0.05</c:v>
                </c:pt>
                <c:pt idx="77">
                  <c:v>0.05</c:v>
                </c:pt>
                <c:pt idx="78">
                  <c:v>0.06</c:v>
                </c:pt>
                <c:pt idx="79">
                  <c:v>0.04</c:v>
                </c:pt>
                <c:pt idx="80">
                  <c:v>0.04</c:v>
                </c:pt>
                <c:pt idx="81">
                  <c:v>0.05</c:v>
                </c:pt>
                <c:pt idx="82">
                  <c:v>0.04</c:v>
                </c:pt>
                <c:pt idx="83">
                  <c:v>0.03</c:v>
                </c:pt>
                <c:pt idx="84">
                  <c:v>0.03</c:v>
                </c:pt>
                <c:pt idx="85">
                  <c:v>0.05</c:v>
                </c:pt>
                <c:pt idx="86">
                  <c:v>0.06</c:v>
                </c:pt>
                <c:pt idx="87">
                  <c:v>0.06</c:v>
                </c:pt>
                <c:pt idx="88">
                  <c:v>0.05</c:v>
                </c:pt>
                <c:pt idx="89">
                  <c:v>0.06</c:v>
                </c:pt>
                <c:pt idx="90">
                  <c:v>7.0000000000000007E-2</c:v>
                </c:pt>
                <c:pt idx="91">
                  <c:v>0.08</c:v>
                </c:pt>
                <c:pt idx="92">
                  <c:v>7.0000000000000007E-2</c:v>
                </c:pt>
                <c:pt idx="93">
                  <c:v>0.1</c:v>
                </c:pt>
                <c:pt idx="94">
                  <c:v>7.0000000000000007E-2</c:v>
                </c:pt>
                <c:pt idx="95">
                  <c:v>0.08</c:v>
                </c:pt>
                <c:pt idx="96">
                  <c:v>0.08</c:v>
                </c:pt>
                <c:pt idx="97">
                  <c:v>0.09</c:v>
                </c:pt>
                <c:pt idx="98">
                  <c:v>0.08</c:v>
                </c:pt>
                <c:pt idx="99">
                  <c:v>0.08</c:v>
                </c:pt>
                <c:pt idx="100">
                  <c:v>0.09</c:v>
                </c:pt>
                <c:pt idx="101">
                  <c:v>0.08</c:v>
                </c:pt>
                <c:pt idx="102">
                  <c:v>0.02</c:v>
                </c:pt>
                <c:pt idx="103">
                  <c:v>0.03</c:v>
                </c:pt>
                <c:pt idx="104">
                  <c:v>0.03</c:v>
                </c:pt>
                <c:pt idx="105">
                  <c:v>0.04</c:v>
                </c:pt>
                <c:pt idx="106">
                  <c:v>0.04</c:v>
                </c:pt>
                <c:pt idx="107">
                  <c:v>0.04</c:v>
                </c:pt>
                <c:pt idx="108">
                  <c:v>0.04</c:v>
                </c:pt>
                <c:pt idx="109">
                  <c:v>0.03</c:v>
                </c:pt>
                <c:pt idx="110">
                  <c:v>0.03</c:v>
                </c:pt>
                <c:pt idx="111">
                  <c:v>0.05</c:v>
                </c:pt>
                <c:pt idx="112">
                  <c:v>0.04</c:v>
                </c:pt>
                <c:pt idx="113">
                  <c:v>0.04</c:v>
                </c:pt>
                <c:pt idx="114">
                  <c:v>0.04</c:v>
                </c:pt>
                <c:pt idx="115">
                  <c:v>0.04</c:v>
                </c:pt>
                <c:pt idx="116">
                  <c:v>0.05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0.03</c:v>
                </c:pt>
                <c:pt idx="121">
                  <c:v>0.03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0.01</c:v>
                </c:pt>
                <c:pt idx="126">
                  <c:v>0.01</c:v>
                </c:pt>
                <c:pt idx="127">
                  <c:v>0.01</c:v>
                </c:pt>
                <c:pt idx="128">
                  <c:v>0.01</c:v>
                </c:pt>
                <c:pt idx="129">
                  <c:v>0.02</c:v>
                </c:pt>
                <c:pt idx="130">
                  <c:v>0.02</c:v>
                </c:pt>
                <c:pt idx="131">
                  <c:v>0.01</c:v>
                </c:pt>
                <c:pt idx="132">
                  <c:v>0.01</c:v>
                </c:pt>
                <c:pt idx="133">
                  <c:v>0.01</c:v>
                </c:pt>
                <c:pt idx="134">
                  <c:v>0.01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0.01</c:v>
                </c:pt>
                <c:pt idx="141">
                  <c:v>0.02</c:v>
                </c:pt>
                <c:pt idx="142">
                  <c:v>0.01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0.03</c:v>
                </c:pt>
                <c:pt idx="147">
                  <c:v>0.03</c:v>
                </c:pt>
                <c:pt idx="148">
                  <c:v>0.03</c:v>
                </c:pt>
                <c:pt idx="149">
                  <c:v>0.03</c:v>
                </c:pt>
                <c:pt idx="150">
                  <c:v>0.03</c:v>
                </c:pt>
                <c:pt idx="151">
                  <c:v>0.02</c:v>
                </c:pt>
                <c:pt idx="152">
                  <c:v>0.01</c:v>
                </c:pt>
                <c:pt idx="153">
                  <c:v>0.02</c:v>
                </c:pt>
                <c:pt idx="154">
                  <c:v>0.03</c:v>
                </c:pt>
                <c:pt idx="155">
                  <c:v>0.03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0.03</c:v>
                </c:pt>
                <c:pt idx="160">
                  <c:v>0.03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0.03</c:v>
                </c:pt>
                <c:pt idx="169">
                  <c:v>0.03</c:v>
                </c:pt>
                <c:pt idx="170">
                  <c:v>0.03</c:v>
                </c:pt>
                <c:pt idx="171">
                  <c:v>0.03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0.03</c:v>
                </c:pt>
                <c:pt idx="179">
                  <c:v>0.03</c:v>
                </c:pt>
                <c:pt idx="180">
                  <c:v>0.04</c:v>
                </c:pt>
                <c:pt idx="181">
                  <c:v>0.04</c:v>
                </c:pt>
                <c:pt idx="182">
                  <c:v>0.04</c:v>
                </c:pt>
                <c:pt idx="183">
                  <c:v>0.04</c:v>
                </c:pt>
                <c:pt idx="184">
                  <c:v>0.12</c:v>
                </c:pt>
                <c:pt idx="185">
                  <c:v>0.06</c:v>
                </c:pt>
                <c:pt idx="186">
                  <c:v>0.05</c:v>
                </c:pt>
                <c:pt idx="187">
                  <c:v>0.05</c:v>
                </c:pt>
                <c:pt idx="188">
                  <c:v>0.04</c:v>
                </c:pt>
                <c:pt idx="189">
                  <c:v>0.05</c:v>
                </c:pt>
                <c:pt idx="190">
                  <c:v>0.06</c:v>
                </c:pt>
                <c:pt idx="191">
                  <c:v>0.06</c:v>
                </c:pt>
                <c:pt idx="192">
                  <c:v>0.06</c:v>
                </c:pt>
                <c:pt idx="193">
                  <c:v>0.06</c:v>
                </c:pt>
                <c:pt idx="194">
                  <c:v>0.05</c:v>
                </c:pt>
                <c:pt idx="195">
                  <c:v>0.05</c:v>
                </c:pt>
                <c:pt idx="196">
                  <c:v>0.05</c:v>
                </c:pt>
                <c:pt idx="197">
                  <c:v>0.04</c:v>
                </c:pt>
                <c:pt idx="198">
                  <c:v>0.04</c:v>
                </c:pt>
                <c:pt idx="199">
                  <c:v>0.05</c:v>
                </c:pt>
                <c:pt idx="200">
                  <c:v>0.05</c:v>
                </c:pt>
                <c:pt idx="201">
                  <c:v>0.04</c:v>
                </c:pt>
                <c:pt idx="202">
                  <c:v>0.04</c:v>
                </c:pt>
                <c:pt idx="203">
                  <c:v>0.05</c:v>
                </c:pt>
                <c:pt idx="204">
                  <c:v>0.05</c:v>
                </c:pt>
                <c:pt idx="205">
                  <c:v>0.05</c:v>
                </c:pt>
                <c:pt idx="206">
                  <c:v>0.06</c:v>
                </c:pt>
                <c:pt idx="207">
                  <c:v>0.05</c:v>
                </c:pt>
                <c:pt idx="208">
                  <c:v>0.05</c:v>
                </c:pt>
                <c:pt idx="209">
                  <c:v>0.05</c:v>
                </c:pt>
                <c:pt idx="210">
                  <c:v>0.05</c:v>
                </c:pt>
                <c:pt idx="211">
                  <c:v>0.05</c:v>
                </c:pt>
                <c:pt idx="212">
                  <c:v>0.08</c:v>
                </c:pt>
                <c:pt idx="213">
                  <c:v>0.08</c:v>
                </c:pt>
                <c:pt idx="214">
                  <c:v>7.0000000000000007E-2</c:v>
                </c:pt>
                <c:pt idx="215">
                  <c:v>0.06</c:v>
                </c:pt>
                <c:pt idx="216">
                  <c:v>0.06</c:v>
                </c:pt>
                <c:pt idx="217">
                  <c:v>0.05</c:v>
                </c:pt>
                <c:pt idx="218">
                  <c:v>0.05</c:v>
                </c:pt>
                <c:pt idx="219">
                  <c:v>0.04</c:v>
                </c:pt>
                <c:pt idx="220">
                  <c:v>0.04</c:v>
                </c:pt>
                <c:pt idx="221">
                  <c:v>0.04</c:v>
                </c:pt>
                <c:pt idx="222">
                  <c:v>0.04</c:v>
                </c:pt>
                <c:pt idx="223">
                  <c:v>0.04</c:v>
                </c:pt>
                <c:pt idx="224">
                  <c:v>0.04</c:v>
                </c:pt>
                <c:pt idx="225">
                  <c:v>0.05</c:v>
                </c:pt>
                <c:pt idx="226">
                  <c:v>0.04</c:v>
                </c:pt>
                <c:pt idx="227">
                  <c:v>0.05</c:v>
                </c:pt>
                <c:pt idx="228">
                  <c:v>0.06</c:v>
                </c:pt>
                <c:pt idx="229">
                  <c:v>0.05</c:v>
                </c:pt>
                <c:pt idx="230">
                  <c:v>0.04</c:v>
                </c:pt>
                <c:pt idx="231">
                  <c:v>0.06</c:v>
                </c:pt>
                <c:pt idx="232">
                  <c:v>0.06</c:v>
                </c:pt>
                <c:pt idx="233">
                  <c:v>0.06</c:v>
                </c:pt>
                <c:pt idx="234">
                  <c:v>0.05</c:v>
                </c:pt>
                <c:pt idx="235">
                  <c:v>0.05</c:v>
                </c:pt>
                <c:pt idx="236">
                  <c:v>0.05</c:v>
                </c:pt>
                <c:pt idx="237">
                  <c:v>0.05</c:v>
                </c:pt>
                <c:pt idx="238">
                  <c:v>0.04</c:v>
                </c:pt>
                <c:pt idx="239">
                  <c:v>0.05</c:v>
                </c:pt>
                <c:pt idx="240">
                  <c:v>0.05</c:v>
                </c:pt>
                <c:pt idx="241">
                  <c:v>7.0000000000000007E-2</c:v>
                </c:pt>
                <c:pt idx="242">
                  <c:v>0.06</c:v>
                </c:pt>
                <c:pt idx="243">
                  <c:v>0.04</c:v>
                </c:pt>
                <c:pt idx="244">
                  <c:v>0.05</c:v>
                </c:pt>
                <c:pt idx="245">
                  <c:v>7.0000000000000007E-2</c:v>
                </c:pt>
                <c:pt idx="246">
                  <c:v>0.05</c:v>
                </c:pt>
                <c:pt idx="247">
                  <c:v>0.05</c:v>
                </c:pt>
                <c:pt idx="248">
                  <c:v>0.05</c:v>
                </c:pt>
                <c:pt idx="249">
                  <c:v>0.05</c:v>
                </c:pt>
                <c:pt idx="250">
                  <c:v>0.06</c:v>
                </c:pt>
                <c:pt idx="251">
                  <c:v>0.06</c:v>
                </c:pt>
                <c:pt idx="252">
                  <c:v>0.06</c:v>
                </c:pt>
                <c:pt idx="253">
                  <c:v>0.06</c:v>
                </c:pt>
                <c:pt idx="254">
                  <c:v>0.05</c:v>
                </c:pt>
                <c:pt idx="255">
                  <c:v>0.09</c:v>
                </c:pt>
                <c:pt idx="256">
                  <c:v>0.08</c:v>
                </c:pt>
                <c:pt idx="257">
                  <c:v>7.0000000000000007E-2</c:v>
                </c:pt>
                <c:pt idx="258">
                  <c:v>7.0000000000000007E-2</c:v>
                </c:pt>
                <c:pt idx="259">
                  <c:v>0.06</c:v>
                </c:pt>
                <c:pt idx="260">
                  <c:v>0.08</c:v>
                </c:pt>
                <c:pt idx="261">
                  <c:v>0.08</c:v>
                </c:pt>
                <c:pt idx="262">
                  <c:v>0.09</c:v>
                </c:pt>
                <c:pt idx="263">
                  <c:v>0.09</c:v>
                </c:pt>
                <c:pt idx="264">
                  <c:v>0.09</c:v>
                </c:pt>
                <c:pt idx="265">
                  <c:v>0.06</c:v>
                </c:pt>
                <c:pt idx="266">
                  <c:v>0.06</c:v>
                </c:pt>
                <c:pt idx="267">
                  <c:v>7.0000000000000007E-2</c:v>
                </c:pt>
                <c:pt idx="268">
                  <c:v>7.0000000000000007E-2</c:v>
                </c:pt>
                <c:pt idx="269">
                  <c:v>0.09</c:v>
                </c:pt>
                <c:pt idx="270">
                  <c:v>0.09</c:v>
                </c:pt>
                <c:pt idx="271">
                  <c:v>0.08</c:v>
                </c:pt>
                <c:pt idx="272">
                  <c:v>0.09</c:v>
                </c:pt>
                <c:pt idx="273">
                  <c:v>0.09</c:v>
                </c:pt>
                <c:pt idx="274">
                  <c:v>0.05</c:v>
                </c:pt>
                <c:pt idx="275">
                  <c:v>0.05</c:v>
                </c:pt>
                <c:pt idx="276">
                  <c:v>0.06</c:v>
                </c:pt>
                <c:pt idx="277">
                  <c:v>0.1</c:v>
                </c:pt>
                <c:pt idx="278">
                  <c:v>0.1</c:v>
                </c:pt>
                <c:pt idx="279">
                  <c:v>0.14000000000000001</c:v>
                </c:pt>
                <c:pt idx="280">
                  <c:v>0.11</c:v>
                </c:pt>
                <c:pt idx="281">
                  <c:v>0.12</c:v>
                </c:pt>
                <c:pt idx="282">
                  <c:v>0.12</c:v>
                </c:pt>
                <c:pt idx="283">
                  <c:v>0.09</c:v>
                </c:pt>
                <c:pt idx="284">
                  <c:v>0.09</c:v>
                </c:pt>
                <c:pt idx="285">
                  <c:v>0.1</c:v>
                </c:pt>
                <c:pt idx="286">
                  <c:v>0.12</c:v>
                </c:pt>
                <c:pt idx="287">
                  <c:v>0.1</c:v>
                </c:pt>
                <c:pt idx="288">
                  <c:v>0.11</c:v>
                </c:pt>
                <c:pt idx="289">
                  <c:v>0.1</c:v>
                </c:pt>
                <c:pt idx="290">
                  <c:v>0.09</c:v>
                </c:pt>
                <c:pt idx="291">
                  <c:v>0.1</c:v>
                </c:pt>
                <c:pt idx="292">
                  <c:v>0.1</c:v>
                </c:pt>
                <c:pt idx="293">
                  <c:v>0.11</c:v>
                </c:pt>
                <c:pt idx="294">
                  <c:v>0.12</c:v>
                </c:pt>
                <c:pt idx="295">
                  <c:v>0.12</c:v>
                </c:pt>
                <c:pt idx="296">
                  <c:v>0.14000000000000001</c:v>
                </c:pt>
                <c:pt idx="297">
                  <c:v>0.12</c:v>
                </c:pt>
                <c:pt idx="298">
                  <c:v>0.15</c:v>
                </c:pt>
                <c:pt idx="299">
                  <c:v>0.17</c:v>
                </c:pt>
                <c:pt idx="300">
                  <c:v>0.15</c:v>
                </c:pt>
                <c:pt idx="301">
                  <c:v>0.14000000000000001</c:v>
                </c:pt>
                <c:pt idx="302">
                  <c:v>0.13</c:v>
                </c:pt>
                <c:pt idx="303">
                  <c:v>0.15</c:v>
                </c:pt>
                <c:pt idx="304">
                  <c:v>0.23</c:v>
                </c:pt>
                <c:pt idx="305">
                  <c:v>0.18</c:v>
                </c:pt>
                <c:pt idx="306">
                  <c:v>0.21</c:v>
                </c:pt>
                <c:pt idx="307">
                  <c:v>0.42</c:v>
                </c:pt>
                <c:pt idx="308">
                  <c:v>0.47</c:v>
                </c:pt>
                <c:pt idx="309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5D-46A4-A78A-57F37CB3C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787248"/>
        <c:axId val="281787632"/>
      </c:lineChart>
      <c:catAx>
        <c:axId val="2817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1787632"/>
        <c:crosses val="autoZero"/>
        <c:auto val="1"/>
        <c:lblAlgn val="ctr"/>
        <c:lblOffset val="100"/>
        <c:noMultiLvlLbl val="0"/>
      </c:catAx>
      <c:valAx>
        <c:axId val="28178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17872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900" baseline="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0.03297</cdr:x>
      <cdr:y>0.02439</cdr:y>
    </cdr:from>
    <cdr:to>
      <cdr:x>0.18367</cdr:x>
      <cdr:y>0.35889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6" y="66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6B58-8177-4867-8A43-069AEF52F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022" y="2453822"/>
            <a:ext cx="10224654" cy="1473200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контакт электрический графитовый с пластиной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A5EED3-43A7-4D4F-9FB6-06AC653C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74" y="4436569"/>
            <a:ext cx="10827026" cy="1286595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Материалы, Конструкция, </a:t>
            </a:r>
          </a:p>
          <a:p>
            <a:pPr algn="r"/>
            <a:r>
              <a:rPr lang="ru-RU" sz="3200" dirty="0"/>
              <a:t>Технология, производство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2D44766-C544-4F3C-B896-67C9A0AEFD2A}"/>
              </a:ext>
            </a:extLst>
          </p:cNvPr>
          <p:cNvSpPr txBox="1">
            <a:spLocks/>
          </p:cNvSpPr>
          <p:nvPr/>
        </p:nvSpPr>
        <p:spPr>
          <a:xfrm>
            <a:off x="1902891" y="384313"/>
            <a:ext cx="9522289" cy="788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i="1" u="sng" dirty="0"/>
              <a:t>ООО « П л а с т м е т п р о е к т »</a:t>
            </a:r>
          </a:p>
        </p:txBody>
      </p:sp>
    </p:spTree>
    <p:extLst>
      <p:ext uri="{BB962C8B-B14F-4D97-AF65-F5344CB8AC3E}">
        <p14:creationId xmlns:p14="http://schemas.microsoft.com/office/powerpoint/2010/main" val="360079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071812A1-9824-46BA-A582-2919161C7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745" y="145617"/>
            <a:ext cx="6373091" cy="6566766"/>
          </a:xfrm>
        </p:spPr>
      </p:pic>
    </p:spTree>
    <p:extLst>
      <p:ext uri="{BB962C8B-B14F-4D97-AF65-F5344CB8AC3E}">
        <p14:creationId xmlns:p14="http://schemas.microsoft.com/office/powerpoint/2010/main" val="354265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76C45C-1FC6-42D6-B6F0-C2AE1AFBC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727" y="242093"/>
            <a:ext cx="6206837" cy="6373813"/>
          </a:xfrm>
        </p:spPr>
      </p:pic>
    </p:spTree>
    <p:extLst>
      <p:ext uri="{BB962C8B-B14F-4D97-AF65-F5344CB8AC3E}">
        <p14:creationId xmlns:p14="http://schemas.microsoft.com/office/powerpoint/2010/main" val="262514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D18C0A-6CCC-42C0-BF18-4FD8DB8B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81" y="180109"/>
            <a:ext cx="5999019" cy="64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164D10-8C3E-4315-9273-40DD36FC2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18" y="166255"/>
            <a:ext cx="5666509" cy="64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6DD35-DED5-4D3A-B1B1-4559F6FE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74" y="370074"/>
            <a:ext cx="6129047" cy="803133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/>
              <a:t>Материалы и поставщики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CB9FE-3249-49B8-8CE7-D9C2B0A0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486884"/>
            <a:ext cx="9905998" cy="4770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Анизотропный графит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sz="2800" dirty="0"/>
              <a:t>два</a:t>
            </a:r>
            <a:r>
              <a:rPr lang="ru-RU" dirty="0"/>
              <a:t> российских поставщика – </a:t>
            </a:r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r>
              <a:rPr lang="ru-RU" u="sng" dirty="0"/>
              <a:t>Серебряный компонент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sz="2800" dirty="0"/>
              <a:t>два</a:t>
            </a:r>
            <a:r>
              <a:rPr lang="ru-RU" dirty="0"/>
              <a:t> российских поставщика – 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u="sng" dirty="0"/>
              <a:t>Медный компонент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sz="2800" dirty="0"/>
              <a:t>два</a:t>
            </a:r>
            <a:r>
              <a:rPr lang="ru-RU" dirty="0"/>
              <a:t> российских поставщика –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61E96-205E-4F46-BC07-BAE6A1FC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798" y="144525"/>
            <a:ext cx="4173865" cy="25993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CD6CFE-A93E-48AF-8D94-0C65BB76F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04" y="4531787"/>
            <a:ext cx="2836487" cy="16291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7F11B3-D403-4476-BEE1-315E98E64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776" y="2515566"/>
            <a:ext cx="2836486" cy="18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4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6DD1B-0BC0-4F9B-B758-D62F0498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1" y="0"/>
            <a:ext cx="9731229" cy="209708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задача -</a:t>
            </a:r>
            <a:br>
              <a:rPr lang="ru-RU" sz="2400" dirty="0"/>
            </a:br>
            <a:r>
              <a:rPr lang="ru-RU" sz="2400" dirty="0"/>
              <a:t>разработка контакта реле </a:t>
            </a:r>
            <a:r>
              <a:rPr lang="en-US" sz="3200" dirty="0"/>
              <a:t>I</a:t>
            </a:r>
            <a:r>
              <a:rPr lang="ru-RU" sz="2400" dirty="0"/>
              <a:t> класса надежности, </a:t>
            </a:r>
            <a:br>
              <a:rPr lang="ru-RU" sz="2400" dirty="0"/>
            </a:br>
            <a:r>
              <a:rPr lang="ru-RU" sz="2400" dirty="0"/>
              <a:t>разработка промышленной технологии изготовления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757E3-9A71-4676-AA71-BD85832F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2546"/>
            <a:ext cx="12192000" cy="3872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200" dirty="0"/>
              <a:t>«Пластметпроект»  </a:t>
            </a:r>
          </a:p>
          <a:p>
            <a:pPr marL="0" indent="0" algn="ctr">
              <a:buNone/>
            </a:pPr>
            <a:r>
              <a:rPr lang="ru-RU" b="1" dirty="0"/>
              <a:t>совместно </a:t>
            </a:r>
          </a:p>
          <a:p>
            <a:pPr marL="0" indent="0" algn="ctr">
              <a:buNone/>
            </a:pPr>
            <a:r>
              <a:rPr lang="ru-RU" b="1" dirty="0"/>
              <a:t>с Ульяновским научно-исследовательским</a:t>
            </a:r>
            <a:br>
              <a:rPr lang="ru-RU" dirty="0"/>
            </a:br>
            <a:r>
              <a:rPr lang="ru-RU" b="1" dirty="0"/>
              <a:t>институтом авиационной технологии</a:t>
            </a:r>
            <a:br>
              <a:rPr lang="ru-RU" dirty="0"/>
            </a:br>
            <a:r>
              <a:rPr lang="ru-RU" b="1" dirty="0"/>
              <a:t>и организации производства </a:t>
            </a:r>
          </a:p>
          <a:p>
            <a:pPr marL="0" indent="0" algn="ctr">
              <a:buNone/>
            </a:pPr>
            <a:r>
              <a:rPr lang="ru-RU" sz="4000" dirty="0"/>
              <a:t>поставленную задачу выполнило</a:t>
            </a:r>
          </a:p>
          <a:p>
            <a:endParaRPr lang="ru-RU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740BCC-C6C7-4C8D-8896-C126315C0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7" y="34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1B7520-949C-4540-BA10-44E6346A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78" y="3394997"/>
            <a:ext cx="1489444" cy="11604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B69F60-4935-43E0-B0E9-72410F21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78" y="2097088"/>
            <a:ext cx="1787527" cy="9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5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B833D-EFAB-49F3-B95B-24FFDFCF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26" y="157396"/>
            <a:ext cx="8664699" cy="157685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Основа контакта – </a:t>
            </a:r>
            <a:r>
              <a:rPr lang="ru-RU" sz="3200" dirty="0"/>
              <a:t>анизотропный графит</a:t>
            </a:r>
            <a:r>
              <a:rPr lang="ru-RU" sz="2000" dirty="0"/>
              <a:t> – </a:t>
            </a:r>
            <a:br>
              <a:rPr lang="ru-RU" sz="2000" dirty="0"/>
            </a:br>
            <a:r>
              <a:rPr lang="ru-RU" sz="2000" dirty="0"/>
              <a:t>Графит расщепленный на элементарные </a:t>
            </a:r>
            <a:r>
              <a:rPr lang="ru-RU" sz="2000" dirty="0" err="1"/>
              <a:t>графеновые</a:t>
            </a:r>
            <a:r>
              <a:rPr lang="ru-RU" sz="2000" dirty="0"/>
              <a:t> чешуйки,  однонаправленно ориентированные </a:t>
            </a:r>
            <a:br>
              <a:rPr lang="ru-RU" sz="2000" dirty="0"/>
            </a:br>
            <a:r>
              <a:rPr lang="ru-RU" sz="2000" dirty="0"/>
              <a:t>и послойно </a:t>
            </a:r>
            <a:r>
              <a:rPr lang="ru-RU" sz="2000" dirty="0" err="1"/>
              <a:t>скомпактированные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CA225-CE33-4902-87E4-AE793CB50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4254"/>
            <a:ext cx="12192000" cy="5123746"/>
          </a:xfrm>
        </p:spPr>
        <p:txBody>
          <a:bodyPr/>
          <a:lstStyle/>
          <a:p>
            <a:r>
              <a:rPr lang="ru-RU" dirty="0"/>
              <a:t>                                   Толщина листа графита от 0,1 мм</a:t>
            </a:r>
          </a:p>
          <a:p>
            <a:endParaRPr lang="ru-RU" dirty="0"/>
          </a:p>
          <a:p>
            <a:r>
              <a:rPr lang="ru-RU" dirty="0"/>
              <a:t>                 Количество слоев – 3…4 тысячи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Толщина слоя 30…40 </a:t>
            </a:r>
            <a:r>
              <a:rPr lang="ru-RU" dirty="0" err="1"/>
              <a:t>нм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A202E5C-F631-4CA9-9F58-5EBA55E54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457679"/>
              </p:ext>
            </p:extLst>
          </p:nvPr>
        </p:nvGraphicFramePr>
        <p:xfrm>
          <a:off x="9060873" y="457200"/>
          <a:ext cx="2941293" cy="199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2" imgW="0" imgH="0" progId="StaticMetafile">
                  <p:embed/>
                </p:oleObj>
              </mc:Choice>
              <mc:Fallback>
                <p:oleObj name="Картинка" r:id="rId2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873" y="457200"/>
                        <a:ext cx="2941293" cy="19954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606B38B-EF86-40F7-A1AA-49FBCE570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637108"/>
              </p:ext>
            </p:extLst>
          </p:nvPr>
        </p:nvGraphicFramePr>
        <p:xfrm>
          <a:off x="6913246" y="2202786"/>
          <a:ext cx="2574935" cy="209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4" imgW="0" imgH="0" progId="StaticMetafile">
                  <p:embed/>
                </p:oleObj>
              </mc:Choice>
              <mc:Fallback>
                <p:oleObj name="Картинка" r:id="rId4" imgW="0" imgH="0" progId="StaticMetafile">
                  <p:embed/>
                  <p:pic>
                    <p:nvPicPr>
                      <p:cNvPr id="0" name="rectole00000000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246" y="2202786"/>
                        <a:ext cx="2574935" cy="20962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D193426-B617-48CB-9BA9-33A336A417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14884"/>
              </p:ext>
            </p:extLst>
          </p:nvPr>
        </p:nvGraphicFramePr>
        <p:xfrm>
          <a:off x="4186630" y="3293820"/>
          <a:ext cx="2851558" cy="211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6" imgW="0" imgH="0" progId="StaticMetafile">
                  <p:embed/>
                </p:oleObj>
              </mc:Choice>
              <mc:Fallback>
                <p:oleObj name="Картинка" r:id="rId6" imgW="0" imgH="0" progId="StaticMetafile">
                  <p:embed/>
                  <p:pic>
                    <p:nvPicPr>
                      <p:cNvPr id="0" name="rectole000000000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630" y="3293820"/>
                        <a:ext cx="2851558" cy="21128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F011202-8A01-4179-B3E4-5D2EF05C6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650171"/>
              </p:ext>
            </p:extLst>
          </p:nvPr>
        </p:nvGraphicFramePr>
        <p:xfrm>
          <a:off x="1279051" y="4487165"/>
          <a:ext cx="3196996" cy="180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8" imgW="0" imgH="0" progId="StaticMetafile">
                  <p:embed/>
                </p:oleObj>
              </mc:Choice>
              <mc:Fallback>
                <p:oleObj name="Картинка" r:id="rId8" imgW="0" imgH="0" progId="StaticMetafile">
                  <p:embed/>
                  <p:pic>
                    <p:nvPicPr>
                      <p:cNvPr id="0" name="rectole000000000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051" y="4487165"/>
                        <a:ext cx="3196996" cy="180628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4C6EF1DB-DDFA-4286-B80F-5DB00852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1C5C650A-A024-4046-B04E-065EFDEE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123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482B1916-96A2-4F78-826D-4AD066CC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90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BD6E4116-18E1-4960-A7EB-E805E0B5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1905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6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08654-A689-47C7-AC0F-74AE1B30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93" y="54376"/>
            <a:ext cx="10605407" cy="18858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Новое свойство проводимости – </a:t>
            </a:r>
            <a:br>
              <a:rPr lang="ru-RU" dirty="0"/>
            </a:br>
            <a:r>
              <a:rPr lang="ru-RU" sz="2800" dirty="0"/>
              <a:t>удельное сопротивление </a:t>
            </a:r>
            <a:r>
              <a:rPr lang="ru-RU" i="1" dirty="0"/>
              <a:t>анизотропного</a:t>
            </a:r>
            <a:r>
              <a:rPr lang="ru-RU" sz="2800" dirty="0"/>
              <a:t> графита </a:t>
            </a:r>
            <a:br>
              <a:rPr lang="ru-RU" sz="2800" dirty="0"/>
            </a:br>
            <a:r>
              <a:rPr lang="ru-RU" sz="2800" dirty="0"/>
              <a:t>в   </a:t>
            </a:r>
            <a:r>
              <a:rPr lang="ru-RU" sz="4400" dirty="0"/>
              <a:t>5</a:t>
            </a:r>
            <a:r>
              <a:rPr lang="ru-RU" sz="2700" dirty="0"/>
              <a:t>…</a:t>
            </a:r>
            <a:r>
              <a:rPr lang="ru-RU" sz="4400" dirty="0"/>
              <a:t>10  </a:t>
            </a:r>
            <a:r>
              <a:rPr lang="ru-RU" sz="2800" dirty="0"/>
              <a:t>раз меньше обычного графита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C67974-DDBA-44D8-85F6-3EF2F94B1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071563"/>
              </p:ext>
            </p:extLst>
          </p:nvPr>
        </p:nvGraphicFramePr>
        <p:xfrm>
          <a:off x="1447532" y="1896975"/>
          <a:ext cx="9905997" cy="4515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999">
                  <a:extLst>
                    <a:ext uri="{9D8B030D-6E8A-4147-A177-3AD203B41FA5}">
                      <a16:colId xmlns:a16="http://schemas.microsoft.com/office/drawing/2014/main" val="1127343650"/>
                    </a:ext>
                  </a:extLst>
                </a:gridCol>
                <a:gridCol w="3301999">
                  <a:extLst>
                    <a:ext uri="{9D8B030D-6E8A-4147-A177-3AD203B41FA5}">
                      <a16:colId xmlns:a16="http://schemas.microsoft.com/office/drawing/2014/main" val="1451703322"/>
                    </a:ext>
                  </a:extLst>
                </a:gridCol>
                <a:gridCol w="3301999">
                  <a:extLst>
                    <a:ext uri="{9D8B030D-6E8A-4147-A177-3AD203B41FA5}">
                      <a16:colId xmlns:a16="http://schemas.microsoft.com/office/drawing/2014/main" val="3102828152"/>
                    </a:ext>
                  </a:extLst>
                </a:gridCol>
              </a:tblGrid>
              <a:tr h="119310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Эмиссионные свойства = стойкость к электро эрозии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99395"/>
                  </a:ext>
                </a:extLst>
              </a:tr>
              <a:tr h="4753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7030A0"/>
                          </a:solidFill>
                        </a:rPr>
                        <a:t>О т л и ч н ы 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7030A0"/>
                          </a:solidFill>
                        </a:rPr>
                        <a:t>Х о р о ш и е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7030A0"/>
                          </a:solidFill>
                        </a:rPr>
                        <a:t>П л о х и 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51644"/>
                  </a:ext>
                </a:extLst>
              </a:tr>
              <a:tr h="754909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/>
                        <a:t>Анизотропный графит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955565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Цезий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Лантан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Вольфрам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13715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Барий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Неодим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Графит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878711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Церий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Серебро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92914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Стронций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Гафний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Медь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802568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Калий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Индий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Никель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66953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E014ED0-E4B9-4361-8B39-F02AD8BCBC9F}"/>
              </a:ext>
            </a:extLst>
          </p:cNvPr>
          <p:cNvCxnSpPr>
            <a:cxnSpLocks/>
          </p:cNvCxnSpPr>
          <p:nvPr/>
        </p:nvCxnSpPr>
        <p:spPr>
          <a:xfrm flipH="1" flipV="1">
            <a:off x="7121236" y="4226873"/>
            <a:ext cx="1939637" cy="77585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D2EA6E9-B08D-4EBA-BD44-A867B1A52E2A}"/>
              </a:ext>
            </a:extLst>
          </p:cNvPr>
          <p:cNvSpPr txBox="1">
            <a:spLocks/>
          </p:cNvSpPr>
          <p:nvPr/>
        </p:nvSpPr>
        <p:spPr>
          <a:xfrm>
            <a:off x="1511032" y="2290494"/>
            <a:ext cx="9905998" cy="634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Новые эмиссионные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271569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B0B98-30ED-4CAE-BD64-442BE826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72" y="-24493"/>
            <a:ext cx="10560050" cy="2367642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имеет эрозионную стойкость в </a:t>
            </a:r>
            <a:r>
              <a:rPr lang="ru-RU" dirty="0"/>
              <a:t>4</a:t>
            </a:r>
            <a:r>
              <a:rPr lang="ru-RU" sz="1800" dirty="0"/>
              <a:t> раза выше стойкости классического контакта типа «ВАР»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имеет ресурс в </a:t>
            </a:r>
            <a:r>
              <a:rPr lang="ru-RU" dirty="0"/>
              <a:t>6</a:t>
            </a:r>
            <a:r>
              <a:rPr lang="ru-RU" sz="1800" dirty="0"/>
              <a:t> раз больше ресурса классического контакта типа «ВАР» </a:t>
            </a:r>
            <a:br>
              <a:rPr lang="ru-RU" sz="1800" dirty="0"/>
            </a:br>
            <a:r>
              <a:rPr lang="ru-RU" sz="1800" dirty="0"/>
              <a:t>по результатам прямых испытаний ресурс составил </a:t>
            </a:r>
            <a:r>
              <a:rPr lang="ru-RU" dirty="0"/>
              <a:t>30,8</a:t>
            </a:r>
            <a:r>
              <a:rPr lang="ru-RU" sz="1800" dirty="0"/>
              <a:t> млн. коммутаций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B2BD97-B30C-40D7-95AF-0B3A0FD36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807023"/>
              </p:ext>
            </p:extLst>
          </p:nvPr>
        </p:nvGraphicFramePr>
        <p:xfrm>
          <a:off x="1291771" y="1975757"/>
          <a:ext cx="10014858" cy="488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834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A31E-719C-46E2-B180-CBC4BB92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39" y="119551"/>
            <a:ext cx="10360480" cy="1382677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разработан способ формирования сквозных каналов </a:t>
            </a:r>
            <a:br>
              <a:rPr lang="ru-RU" sz="2000" dirty="0"/>
            </a:br>
            <a:r>
              <a:rPr lang="ru-RU" sz="2000" dirty="0"/>
              <a:t>серебряной проводимости</a:t>
            </a:r>
            <a:br>
              <a:rPr lang="ru-RU" sz="2000" dirty="0"/>
            </a:br>
            <a:r>
              <a:rPr lang="ru-RU" sz="2000" dirty="0"/>
              <a:t>Разработан способ металлизации поверхности токосъема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680EB1-F59A-4A34-958D-FDF862E7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514" y="141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120D72A-3BF6-4BFF-8D73-028B544CF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30034"/>
              </p:ext>
            </p:extLst>
          </p:nvPr>
        </p:nvGraphicFramePr>
        <p:xfrm>
          <a:off x="1543163" y="1293455"/>
          <a:ext cx="4223995" cy="256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2" imgW="0" imgH="0" progId="StaticMetafile">
                  <p:embed/>
                </p:oleObj>
              </mc:Choice>
              <mc:Fallback>
                <p:oleObj name="Картинка" r:id="rId2" imgW="0" imgH="0" progId="StaticMetafile">
                  <p:embed/>
                  <p:pic>
                    <p:nvPicPr>
                      <p:cNvPr id="0" name="rectole000000000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163" y="1293455"/>
                        <a:ext cx="4223995" cy="256734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AC49BF4-1A9C-4F0C-A194-467B0A04F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622841"/>
              </p:ext>
            </p:extLst>
          </p:nvPr>
        </p:nvGraphicFramePr>
        <p:xfrm>
          <a:off x="5931578" y="1277256"/>
          <a:ext cx="5592765" cy="399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4" imgW="0" imgH="0" progId="StaticMetafile">
                  <p:embed/>
                </p:oleObj>
              </mc:Choice>
              <mc:Fallback>
                <p:oleObj name="Картинка" r:id="rId4" imgW="0" imgH="0" progId="StaticMetafile">
                  <p:embed/>
                  <p:pic>
                    <p:nvPicPr>
                      <p:cNvPr id="0" name="rectole00000000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578" y="1277256"/>
                        <a:ext cx="5592765" cy="39914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BAC26C9D-66D3-42D4-9BE5-26C845234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864" y="3744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CD06418-B8A7-470C-ABFC-B972CA602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446389"/>
              </p:ext>
            </p:extLst>
          </p:nvPr>
        </p:nvGraphicFramePr>
        <p:xfrm>
          <a:off x="1528816" y="4002765"/>
          <a:ext cx="4252687" cy="256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6" imgW="0" imgH="0" progId="StaticMetafile">
                  <p:embed/>
                </p:oleObj>
              </mc:Choice>
              <mc:Fallback>
                <p:oleObj name="Картинка" r:id="rId6" imgW="0" imgH="0" progId="StaticMetafile">
                  <p:embed/>
                  <p:pic>
                    <p:nvPicPr>
                      <p:cNvPr id="0" name="rectole000000000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816" y="4002765"/>
                        <a:ext cx="4252687" cy="256734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2803787-31B9-4C16-88E6-53BA1B897A77}"/>
              </a:ext>
            </a:extLst>
          </p:cNvPr>
          <p:cNvSpPr txBox="1">
            <a:spLocks/>
          </p:cNvSpPr>
          <p:nvPr/>
        </p:nvSpPr>
        <p:spPr>
          <a:xfrm>
            <a:off x="6664779" y="5436281"/>
            <a:ext cx="4716235" cy="1255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1 - рабочая поверхность контакта</a:t>
            </a:r>
          </a:p>
          <a:p>
            <a:r>
              <a:rPr lang="ru-RU" sz="1600" dirty="0"/>
              <a:t>2 - сегменты серебра</a:t>
            </a:r>
          </a:p>
          <a:p>
            <a:r>
              <a:rPr lang="ru-RU" sz="1600" dirty="0"/>
              <a:t>3 - сегменты анизотропного графита</a:t>
            </a:r>
          </a:p>
          <a:p>
            <a:r>
              <a:rPr lang="ru-RU" sz="1600" dirty="0"/>
              <a:t>4 - поверхность токосъема контакта</a:t>
            </a:r>
          </a:p>
          <a:p>
            <a:r>
              <a:rPr lang="ru-RU" sz="1600" dirty="0"/>
              <a:t>5 - медная сетка</a:t>
            </a:r>
          </a:p>
        </p:txBody>
      </p:sp>
    </p:spTree>
    <p:extLst>
      <p:ext uri="{BB962C8B-B14F-4D97-AF65-F5344CB8AC3E}">
        <p14:creationId xmlns:p14="http://schemas.microsoft.com/office/powerpoint/2010/main" val="26790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DA680EB1-F59A-4A34-958D-FDF862E7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514" y="141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AC26C9D-66D3-42D4-9BE5-26C845234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864" y="3744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97" y="119551"/>
            <a:ext cx="4673771" cy="66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97231-D9DC-44A3-85CC-34156D85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41" y="125033"/>
            <a:ext cx="9905998" cy="11466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/>
              <a:t>Разработана конструкция контакта электрического графитового с пластиной</a:t>
            </a:r>
            <a:br>
              <a:rPr lang="ru-RU" sz="1600" dirty="0"/>
            </a:b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контакт-деталь механически зажимается с двух сторон пружинящими лепестками</a:t>
            </a:r>
            <a:br>
              <a:rPr lang="ru-RU" sz="1600" dirty="0"/>
            </a:br>
            <a:r>
              <a:rPr lang="ru-RU" sz="1600" dirty="0"/>
              <a:t>и крепится к пружинящей пластине пайкой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6FAF663-212D-47A4-AAB3-45B6E9A7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15227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73C2F26-1469-47AC-BB8E-3726DC2EF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655340"/>
              </p:ext>
            </p:extLst>
          </p:nvPr>
        </p:nvGraphicFramePr>
        <p:xfrm>
          <a:off x="8457242" y="1302674"/>
          <a:ext cx="3673930" cy="532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Изображение" r:id="rId2" imgW="0" imgH="0" progId="StaticMetafile">
                  <p:embed/>
                </p:oleObj>
              </mc:Choice>
              <mc:Fallback>
                <p:oleObj name="Изображение" r:id="rId2" imgW="0" imgH="0" progId="StaticMetafile">
                  <p:embed/>
                  <p:pic>
                    <p:nvPicPr>
                      <p:cNvPr id="0" name="rectole00000000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7242" y="1302674"/>
                        <a:ext cx="3673930" cy="53205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1" y="1212169"/>
            <a:ext cx="4033612" cy="2412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67" y="2937677"/>
            <a:ext cx="4040346" cy="2565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63" y="4028262"/>
            <a:ext cx="2146893" cy="25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2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0CAC-F623-4625-AE72-DFAEDB0F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485" y="81643"/>
            <a:ext cx="9225643" cy="27283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Ульяновский научно-исследовательский</a:t>
            </a:r>
            <a:br>
              <a:rPr lang="ru-RU" sz="2000" dirty="0"/>
            </a:br>
            <a:r>
              <a:rPr lang="ru-RU" sz="2000" b="1" dirty="0"/>
              <a:t>институт авиационной технологии</a:t>
            </a:r>
            <a:br>
              <a:rPr lang="ru-RU" sz="2000" dirty="0"/>
            </a:br>
            <a:r>
              <a:rPr lang="ru-RU" sz="2000" b="1" dirty="0"/>
              <a:t>и организации производства </a:t>
            </a:r>
            <a:br>
              <a:rPr lang="ru-RU" sz="2000" b="1" dirty="0"/>
            </a:br>
            <a:br>
              <a:rPr lang="ru-RU" sz="2400" b="1" dirty="0"/>
            </a:br>
            <a:r>
              <a:rPr lang="ru-RU" sz="1800" dirty="0"/>
              <a:t>разработана</a:t>
            </a:r>
            <a:r>
              <a:rPr lang="ru-RU" sz="2400" b="1" dirty="0"/>
              <a:t> </a:t>
            </a:r>
            <a:r>
              <a:rPr lang="ru-RU" sz="1800" dirty="0"/>
              <a:t>Промышленная Технология и спецоборудование производства контактов электрических графитовых с пластиной </a:t>
            </a:r>
            <a:br>
              <a:rPr lang="ru-RU" sz="1800" dirty="0"/>
            </a:br>
            <a:r>
              <a:rPr lang="ru-RU" sz="1800" dirty="0"/>
              <a:t>в объеме до </a:t>
            </a:r>
            <a:r>
              <a:rPr lang="ru-RU" dirty="0"/>
              <a:t>2,5</a:t>
            </a:r>
            <a:r>
              <a:rPr lang="ru-RU" sz="1800" dirty="0"/>
              <a:t> млн. изделий в год </a:t>
            </a:r>
            <a:br>
              <a:rPr lang="ru-RU" sz="1800" dirty="0"/>
            </a:br>
            <a:r>
              <a:rPr lang="ru-RU" sz="1800" dirty="0"/>
              <a:t>с периодом развертывания производства </a:t>
            </a:r>
            <a:r>
              <a:rPr lang="ru-RU" dirty="0"/>
              <a:t>6</a:t>
            </a:r>
            <a:r>
              <a:rPr lang="ru-RU" sz="1800" dirty="0"/>
              <a:t> месяцев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997FB-16C4-4816-9B36-89E78047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406" y="2958533"/>
            <a:ext cx="9607857" cy="350367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000" dirty="0"/>
              <a:t> Склад материалов. </a:t>
            </a:r>
          </a:p>
          <a:p>
            <a:pPr marL="457200" indent="-457200">
              <a:buAutoNum type="arabicPeriod"/>
            </a:pPr>
            <a:r>
              <a:rPr lang="ru-RU" sz="2800" dirty="0"/>
              <a:t>Участок производства контактных пластин.</a:t>
            </a:r>
          </a:p>
          <a:p>
            <a:pPr marL="457200" indent="-457200">
              <a:buAutoNum type="arabicPeriod"/>
            </a:pPr>
            <a:r>
              <a:rPr lang="ru-RU" sz="2800" dirty="0"/>
              <a:t> Участок производства контакт-деталей.</a:t>
            </a:r>
          </a:p>
          <a:p>
            <a:pPr marL="457200" indent="-457200">
              <a:buAutoNum type="arabicPeriod"/>
            </a:pPr>
            <a:r>
              <a:rPr lang="ru-RU" sz="2800" dirty="0"/>
              <a:t> Участок сборки контактных узлов.</a:t>
            </a:r>
          </a:p>
          <a:p>
            <a:pPr marL="457200" indent="-457200">
              <a:buAutoNum type="arabicPeriod"/>
            </a:pPr>
            <a:r>
              <a:rPr lang="ru-RU" sz="2800" dirty="0"/>
              <a:t> Участок контроля и упаковки.</a:t>
            </a:r>
          </a:p>
          <a:p>
            <a:pPr marL="457200" indent="-457200">
              <a:buAutoNum type="arabicPeriod"/>
            </a:pPr>
            <a:r>
              <a:rPr lang="ru-RU" dirty="0"/>
              <a:t> </a:t>
            </a:r>
            <a:r>
              <a:rPr lang="ru-RU" sz="2000" dirty="0"/>
              <a:t>Склад готовой продукции.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00870B-AC41-4756-AB3E-5EF74C669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06" y="81643"/>
            <a:ext cx="2042906" cy="15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56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527</TotalTime>
  <Words>364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Tw Cen MT</vt:lpstr>
      <vt:lpstr>Контур</vt:lpstr>
      <vt:lpstr>Картинка</vt:lpstr>
      <vt:lpstr>Изображение</vt:lpstr>
      <vt:lpstr>контакт электрический графитовый с пластиной </vt:lpstr>
      <vt:lpstr>задача - разработка контакта реле I класса надежности,  разработка промышленной технологии изготовления</vt:lpstr>
      <vt:lpstr>Основа контакта – анизотропный графит –  Графит расщепленный на элементарные графеновые чешуйки,  однонаправленно ориентированные  и послойно скомпактированные</vt:lpstr>
      <vt:lpstr>Новое свойство проводимости –  удельное сопротивление анизотропного графита  в   5…10  раз меньше обычного графита</vt:lpstr>
      <vt:lpstr>имеет эрозионную стойкость в 4 раза выше стойкости классического контакта типа «ВАР»  имеет ресурс в 6 раз больше ресурса классического контакта типа «ВАР»  по результатам прямых испытаний ресурс составил 30,8 млн. коммутаций </vt:lpstr>
      <vt:lpstr>разработан способ формирования сквозных каналов  серебряной проводимости Разработан способ металлизации поверхности токосъема </vt:lpstr>
      <vt:lpstr>Презентация PowerPoint</vt:lpstr>
      <vt:lpstr>Разработана конструкция контакта электрического графитового с пластиной   контакт-деталь механически зажимается с двух сторон пружинящими лепестками и крепится к пружинящей пластине пайкой </vt:lpstr>
      <vt:lpstr>Ульяновский научно-исследовательский институт авиационной технологии и организации производства   разработана Промышленная Технология и спецоборудование производства контактов электрических графитовых с пластиной  в объеме до 2,5 млн. изделий в год  с периодом развертывания производства 6 месяцев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и поставщики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контакт электрический графитовый с пластиной</dc:title>
  <dc:creator>User</dc:creator>
  <cp:lastModifiedBy>Юрий Николюкин</cp:lastModifiedBy>
  <cp:revision>67</cp:revision>
  <dcterms:created xsi:type="dcterms:W3CDTF">2018-08-06T06:06:09Z</dcterms:created>
  <dcterms:modified xsi:type="dcterms:W3CDTF">2025-02-07T19:22:56Z</dcterms:modified>
</cp:coreProperties>
</file>